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  <p:sldId id="263" r:id="rId9"/>
    <p:sldId id="265" r:id="rId10"/>
    <p:sldId id="266" r:id="rId11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240BAE3-D45D-4AAE-A843-FBC47D9CE9A7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D2F7D9D1-3119-49F4-8F0C-2C179330D40E}">
      <dgm:prSet phldrT="[Metin]" custT="1"/>
      <dgm:spPr/>
      <dgm:t>
        <a:bodyPr/>
        <a:lstStyle/>
        <a:p>
          <a:r>
            <a:rPr lang="tr-TR" sz="2200" b="1" i="1" dirty="0" smtClean="0"/>
            <a:t>1-Planlı Çalışın</a:t>
          </a:r>
          <a:endParaRPr lang="tr-TR" sz="2200" b="1" i="1" dirty="0"/>
        </a:p>
      </dgm:t>
    </dgm:pt>
    <dgm:pt modelId="{B4C346A5-5FC3-43F3-A2CF-B7CC00056103}" type="parTrans" cxnId="{F0227371-6257-4B5B-857E-EA6AE1720739}">
      <dgm:prSet/>
      <dgm:spPr/>
      <dgm:t>
        <a:bodyPr/>
        <a:lstStyle/>
        <a:p>
          <a:endParaRPr lang="tr-TR"/>
        </a:p>
      </dgm:t>
    </dgm:pt>
    <dgm:pt modelId="{F463A50F-02E1-43DB-9F87-47F080885BA9}" type="sibTrans" cxnId="{F0227371-6257-4B5B-857E-EA6AE1720739}">
      <dgm:prSet/>
      <dgm:spPr/>
      <dgm:t>
        <a:bodyPr/>
        <a:lstStyle/>
        <a:p>
          <a:endParaRPr lang="tr-TR"/>
        </a:p>
      </dgm:t>
    </dgm:pt>
    <dgm:pt modelId="{2656A3A2-5412-4A1E-9E97-457FAC51FB96}">
      <dgm:prSet phldrT="[Metin]" custT="1"/>
      <dgm:spPr/>
      <dgm:t>
        <a:bodyPr/>
        <a:lstStyle/>
        <a:p>
          <a:r>
            <a:rPr lang="tr-TR" sz="2200" b="1" i="1" dirty="0" smtClean="0"/>
            <a:t>2-Konuyu iyi öğrenin</a:t>
          </a:r>
          <a:endParaRPr lang="tr-TR" sz="2200" b="1" i="1" dirty="0"/>
        </a:p>
      </dgm:t>
    </dgm:pt>
    <dgm:pt modelId="{D34012F7-C593-414D-9E6A-C259D9449F97}" type="parTrans" cxnId="{70C2431C-5EF7-4885-A84B-21B6E124B6AB}">
      <dgm:prSet/>
      <dgm:spPr/>
      <dgm:t>
        <a:bodyPr/>
        <a:lstStyle/>
        <a:p>
          <a:endParaRPr lang="tr-TR"/>
        </a:p>
      </dgm:t>
    </dgm:pt>
    <dgm:pt modelId="{D80FCD3B-3D8C-433A-8D2D-B53FA0781F25}" type="sibTrans" cxnId="{70C2431C-5EF7-4885-A84B-21B6E124B6AB}">
      <dgm:prSet/>
      <dgm:spPr/>
      <dgm:t>
        <a:bodyPr/>
        <a:lstStyle/>
        <a:p>
          <a:endParaRPr lang="tr-TR"/>
        </a:p>
      </dgm:t>
    </dgm:pt>
    <dgm:pt modelId="{AEE1C7CC-202A-4A6B-A7FD-80736348BC44}">
      <dgm:prSet phldrT="[Metin]" custT="1"/>
      <dgm:spPr/>
      <dgm:t>
        <a:bodyPr/>
        <a:lstStyle/>
        <a:p>
          <a:r>
            <a:rPr lang="tr-TR" sz="2200" b="1" i="1" dirty="0" smtClean="0"/>
            <a:t>3-Evde tekrar yapın</a:t>
          </a:r>
          <a:endParaRPr lang="tr-TR" sz="2200" b="1" i="1" dirty="0"/>
        </a:p>
      </dgm:t>
    </dgm:pt>
    <dgm:pt modelId="{7AEC7413-A2A0-433C-8AC1-BF9792BD3D96}" type="parTrans" cxnId="{D0487975-2BAB-4941-8657-94B93CAB77ED}">
      <dgm:prSet/>
      <dgm:spPr/>
      <dgm:t>
        <a:bodyPr/>
        <a:lstStyle/>
        <a:p>
          <a:endParaRPr lang="tr-TR"/>
        </a:p>
      </dgm:t>
    </dgm:pt>
    <dgm:pt modelId="{3A283020-2778-43E3-A404-6A9D1B965838}" type="sibTrans" cxnId="{D0487975-2BAB-4941-8657-94B93CAB77ED}">
      <dgm:prSet/>
      <dgm:spPr/>
      <dgm:t>
        <a:bodyPr/>
        <a:lstStyle/>
        <a:p>
          <a:endParaRPr lang="tr-TR"/>
        </a:p>
      </dgm:t>
    </dgm:pt>
    <dgm:pt modelId="{BEC3F0ED-9686-4EA1-8047-0FAD4FE14FCB}">
      <dgm:prSet phldrT="[Metin]" custT="1"/>
      <dgm:spPr/>
      <dgm:t>
        <a:bodyPr/>
        <a:lstStyle/>
        <a:p>
          <a:r>
            <a:rPr lang="tr-TR" sz="2200" b="1" i="1" dirty="0" smtClean="0"/>
            <a:t>4-Anlayabileceğiniz teknikleri uygulayın</a:t>
          </a:r>
          <a:endParaRPr lang="tr-TR" sz="2200" b="1" i="1" dirty="0"/>
        </a:p>
      </dgm:t>
    </dgm:pt>
    <dgm:pt modelId="{9EDA1FCE-69C2-4969-BC6E-A10C6C158BA4}" type="parTrans" cxnId="{A60F9D8B-B05C-437D-9237-1B0131404F87}">
      <dgm:prSet/>
      <dgm:spPr/>
      <dgm:t>
        <a:bodyPr/>
        <a:lstStyle/>
        <a:p>
          <a:endParaRPr lang="tr-TR"/>
        </a:p>
      </dgm:t>
    </dgm:pt>
    <dgm:pt modelId="{B69957FB-A372-4DC6-A285-CDD51681D068}" type="sibTrans" cxnId="{A60F9D8B-B05C-437D-9237-1B0131404F87}">
      <dgm:prSet/>
      <dgm:spPr/>
      <dgm:t>
        <a:bodyPr/>
        <a:lstStyle/>
        <a:p>
          <a:endParaRPr lang="tr-TR"/>
        </a:p>
      </dgm:t>
    </dgm:pt>
    <dgm:pt modelId="{7E179B41-11EF-4680-A7F8-3029F6A6B509}">
      <dgm:prSet phldrT="[Metin]" custT="1"/>
      <dgm:spPr/>
      <dgm:t>
        <a:bodyPr/>
        <a:lstStyle/>
        <a:p>
          <a:r>
            <a:rPr lang="tr-TR" sz="2200" b="1" i="0" dirty="0" smtClean="0"/>
            <a:t>5-Kitap okuyun</a:t>
          </a:r>
          <a:endParaRPr lang="tr-TR" sz="2200" b="1" i="0" dirty="0"/>
        </a:p>
      </dgm:t>
    </dgm:pt>
    <dgm:pt modelId="{50C430A9-4018-413D-984A-84A49E46A10E}" type="parTrans" cxnId="{8EC1FF1E-6B85-4C38-9680-26902E0D9242}">
      <dgm:prSet/>
      <dgm:spPr/>
      <dgm:t>
        <a:bodyPr/>
        <a:lstStyle/>
        <a:p>
          <a:endParaRPr lang="tr-TR"/>
        </a:p>
      </dgm:t>
    </dgm:pt>
    <dgm:pt modelId="{A49A7B3E-213F-46BE-8882-C551B6DD270A}" type="sibTrans" cxnId="{8EC1FF1E-6B85-4C38-9680-26902E0D9242}">
      <dgm:prSet/>
      <dgm:spPr/>
      <dgm:t>
        <a:bodyPr/>
        <a:lstStyle/>
        <a:p>
          <a:endParaRPr lang="tr-TR"/>
        </a:p>
      </dgm:t>
    </dgm:pt>
    <dgm:pt modelId="{30DA1FAC-5A24-45DA-BB60-98C7E192CF02}" type="pres">
      <dgm:prSet presAssocID="{1240BAE3-D45D-4AAE-A843-FBC47D9CE9A7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4C38D3E-3BD6-4FB0-9457-958C40957984}" type="pres">
      <dgm:prSet presAssocID="{D2F7D9D1-3119-49F4-8F0C-2C179330D40E}" presName="node" presStyleLbl="node1" presStyleIdx="0" presStyleCnt="5" custLinFactNeighborX="-1380" custLinFactNeighborY="-52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411786B-96A7-4494-8F82-B9FC933CB36A}" type="pres">
      <dgm:prSet presAssocID="{F463A50F-02E1-43DB-9F87-47F080885BA9}" presName="sibTrans" presStyleCnt="0"/>
      <dgm:spPr/>
    </dgm:pt>
    <dgm:pt modelId="{4646B6EB-4A2C-4444-B7A8-395817E006A2}" type="pres">
      <dgm:prSet presAssocID="{2656A3A2-5412-4A1E-9E97-457FAC51FB96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A0BF748-B9E9-4E12-ACAE-6072A292CD0F}" type="pres">
      <dgm:prSet presAssocID="{D80FCD3B-3D8C-433A-8D2D-B53FA0781F25}" presName="sibTrans" presStyleCnt="0"/>
      <dgm:spPr/>
    </dgm:pt>
    <dgm:pt modelId="{7CEA46CB-2A51-48E5-821D-0DA41F0E70B9}" type="pres">
      <dgm:prSet presAssocID="{AEE1C7CC-202A-4A6B-A7FD-80736348BC4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7487485-A6A3-4EDC-9A15-F7A4B2495B22}" type="pres">
      <dgm:prSet presAssocID="{3A283020-2778-43E3-A404-6A9D1B965838}" presName="sibTrans" presStyleCnt="0"/>
      <dgm:spPr/>
    </dgm:pt>
    <dgm:pt modelId="{2741E372-9C5D-4C02-A11D-E07087914746}" type="pres">
      <dgm:prSet presAssocID="{BEC3F0ED-9686-4EA1-8047-0FAD4FE14FCB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D93FBC9-8ED6-4787-A794-BEBB8BBAE83B}" type="pres">
      <dgm:prSet presAssocID="{B69957FB-A372-4DC6-A285-CDD51681D068}" presName="sibTrans" presStyleCnt="0"/>
      <dgm:spPr/>
    </dgm:pt>
    <dgm:pt modelId="{5B875FE1-1FD0-4A92-BD79-0DE2D8499C82}" type="pres">
      <dgm:prSet presAssocID="{7E179B41-11EF-4680-A7F8-3029F6A6B50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D41027F8-0E79-4887-BA72-4D5FA55F272E}" type="presOf" srcId="{2656A3A2-5412-4A1E-9E97-457FAC51FB96}" destId="{4646B6EB-4A2C-4444-B7A8-395817E006A2}" srcOrd="0" destOrd="0" presId="urn:microsoft.com/office/officeart/2005/8/layout/default"/>
    <dgm:cxn modelId="{0EF86B6E-A5DB-4A47-BE0C-CA6249C99F38}" type="presOf" srcId="{BEC3F0ED-9686-4EA1-8047-0FAD4FE14FCB}" destId="{2741E372-9C5D-4C02-A11D-E07087914746}" srcOrd="0" destOrd="0" presId="urn:microsoft.com/office/officeart/2005/8/layout/default"/>
    <dgm:cxn modelId="{D0487975-2BAB-4941-8657-94B93CAB77ED}" srcId="{1240BAE3-D45D-4AAE-A843-FBC47D9CE9A7}" destId="{AEE1C7CC-202A-4A6B-A7FD-80736348BC44}" srcOrd="2" destOrd="0" parTransId="{7AEC7413-A2A0-433C-8AC1-BF9792BD3D96}" sibTransId="{3A283020-2778-43E3-A404-6A9D1B965838}"/>
    <dgm:cxn modelId="{9A2F06F6-9924-45E3-8E5C-E75D08D37D45}" type="presOf" srcId="{AEE1C7CC-202A-4A6B-A7FD-80736348BC44}" destId="{7CEA46CB-2A51-48E5-821D-0DA41F0E70B9}" srcOrd="0" destOrd="0" presId="urn:microsoft.com/office/officeart/2005/8/layout/default"/>
    <dgm:cxn modelId="{8EC1FF1E-6B85-4C38-9680-26902E0D9242}" srcId="{1240BAE3-D45D-4AAE-A843-FBC47D9CE9A7}" destId="{7E179B41-11EF-4680-A7F8-3029F6A6B509}" srcOrd="4" destOrd="0" parTransId="{50C430A9-4018-413D-984A-84A49E46A10E}" sibTransId="{A49A7B3E-213F-46BE-8882-C551B6DD270A}"/>
    <dgm:cxn modelId="{A60F9D8B-B05C-437D-9237-1B0131404F87}" srcId="{1240BAE3-D45D-4AAE-A843-FBC47D9CE9A7}" destId="{BEC3F0ED-9686-4EA1-8047-0FAD4FE14FCB}" srcOrd="3" destOrd="0" parTransId="{9EDA1FCE-69C2-4969-BC6E-A10C6C158BA4}" sibTransId="{B69957FB-A372-4DC6-A285-CDD51681D068}"/>
    <dgm:cxn modelId="{270D14F0-9564-4DF3-8EFA-DD7967F15C55}" type="presOf" srcId="{7E179B41-11EF-4680-A7F8-3029F6A6B509}" destId="{5B875FE1-1FD0-4A92-BD79-0DE2D8499C82}" srcOrd="0" destOrd="0" presId="urn:microsoft.com/office/officeart/2005/8/layout/default"/>
    <dgm:cxn modelId="{1905C17C-32B8-4C84-8C14-E71037C5CCC2}" type="presOf" srcId="{D2F7D9D1-3119-49F4-8F0C-2C179330D40E}" destId="{E4C38D3E-3BD6-4FB0-9457-958C40957984}" srcOrd="0" destOrd="0" presId="urn:microsoft.com/office/officeart/2005/8/layout/default"/>
    <dgm:cxn modelId="{70C2431C-5EF7-4885-A84B-21B6E124B6AB}" srcId="{1240BAE3-D45D-4AAE-A843-FBC47D9CE9A7}" destId="{2656A3A2-5412-4A1E-9E97-457FAC51FB96}" srcOrd="1" destOrd="0" parTransId="{D34012F7-C593-414D-9E6A-C259D9449F97}" sibTransId="{D80FCD3B-3D8C-433A-8D2D-B53FA0781F25}"/>
    <dgm:cxn modelId="{74003B04-8348-4F02-8989-22497BB3C9B0}" type="presOf" srcId="{1240BAE3-D45D-4AAE-A843-FBC47D9CE9A7}" destId="{30DA1FAC-5A24-45DA-BB60-98C7E192CF02}" srcOrd="0" destOrd="0" presId="urn:microsoft.com/office/officeart/2005/8/layout/default"/>
    <dgm:cxn modelId="{F0227371-6257-4B5B-857E-EA6AE1720739}" srcId="{1240BAE3-D45D-4AAE-A843-FBC47D9CE9A7}" destId="{D2F7D9D1-3119-49F4-8F0C-2C179330D40E}" srcOrd="0" destOrd="0" parTransId="{B4C346A5-5FC3-43F3-A2CF-B7CC00056103}" sibTransId="{F463A50F-02E1-43DB-9F87-47F080885BA9}"/>
    <dgm:cxn modelId="{951E5E8F-550B-4592-8B91-6EE7F121B8C6}" type="presParOf" srcId="{30DA1FAC-5A24-45DA-BB60-98C7E192CF02}" destId="{E4C38D3E-3BD6-4FB0-9457-958C40957984}" srcOrd="0" destOrd="0" presId="urn:microsoft.com/office/officeart/2005/8/layout/default"/>
    <dgm:cxn modelId="{F905B5D6-01C1-480B-8C33-7D105FCB8F20}" type="presParOf" srcId="{30DA1FAC-5A24-45DA-BB60-98C7E192CF02}" destId="{3411786B-96A7-4494-8F82-B9FC933CB36A}" srcOrd="1" destOrd="0" presId="urn:microsoft.com/office/officeart/2005/8/layout/default"/>
    <dgm:cxn modelId="{4F258D50-4D21-4896-8401-0A86E5BAEC1C}" type="presParOf" srcId="{30DA1FAC-5A24-45DA-BB60-98C7E192CF02}" destId="{4646B6EB-4A2C-4444-B7A8-395817E006A2}" srcOrd="2" destOrd="0" presId="urn:microsoft.com/office/officeart/2005/8/layout/default"/>
    <dgm:cxn modelId="{B178ECBE-85E2-4F65-BFB7-D17E519FAFD5}" type="presParOf" srcId="{30DA1FAC-5A24-45DA-BB60-98C7E192CF02}" destId="{8A0BF748-B9E9-4E12-ACAE-6072A292CD0F}" srcOrd="3" destOrd="0" presId="urn:microsoft.com/office/officeart/2005/8/layout/default"/>
    <dgm:cxn modelId="{3AF15481-D127-4220-BB43-4E3ED6E4F52A}" type="presParOf" srcId="{30DA1FAC-5A24-45DA-BB60-98C7E192CF02}" destId="{7CEA46CB-2A51-48E5-821D-0DA41F0E70B9}" srcOrd="4" destOrd="0" presId="urn:microsoft.com/office/officeart/2005/8/layout/default"/>
    <dgm:cxn modelId="{F3025885-8EBC-49B2-A1DA-672C7762E49F}" type="presParOf" srcId="{30DA1FAC-5A24-45DA-BB60-98C7E192CF02}" destId="{57487485-A6A3-4EDC-9A15-F7A4B2495B22}" srcOrd="5" destOrd="0" presId="urn:microsoft.com/office/officeart/2005/8/layout/default"/>
    <dgm:cxn modelId="{D9C32DA3-D505-4696-BD4D-155FD84AF692}" type="presParOf" srcId="{30DA1FAC-5A24-45DA-BB60-98C7E192CF02}" destId="{2741E372-9C5D-4C02-A11D-E07087914746}" srcOrd="6" destOrd="0" presId="urn:microsoft.com/office/officeart/2005/8/layout/default"/>
    <dgm:cxn modelId="{01F549F9-CF22-480E-BAE3-532F4448FE43}" type="presParOf" srcId="{30DA1FAC-5A24-45DA-BB60-98C7E192CF02}" destId="{CD93FBC9-8ED6-4787-A794-BEBB8BBAE83B}" srcOrd="7" destOrd="0" presId="urn:microsoft.com/office/officeart/2005/8/layout/default"/>
    <dgm:cxn modelId="{6BF91198-248D-4643-8F56-4D30C1C894C0}" type="presParOf" srcId="{30DA1FAC-5A24-45DA-BB60-98C7E192CF02}" destId="{5B875FE1-1FD0-4A92-BD79-0DE2D8499C82}" srcOrd="8" destOrd="0" presId="urn:microsoft.com/office/officeart/2005/8/layout/default"/>
  </dgm:cxnLst>
  <dgm:bg>
    <a:solidFill>
      <a:schemeClr val="accent6"/>
    </a:solidFill>
  </dgm:bg>
  <dgm:whole>
    <a:ln>
      <a:solidFill>
        <a:schemeClr val="accent1"/>
      </a:solidFill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38D3E-3BD6-4FB0-9457-958C40957984}">
      <dsp:nvSpPr>
        <dsp:cNvPr id="0" name=""/>
        <dsp:cNvSpPr/>
      </dsp:nvSpPr>
      <dsp:spPr>
        <a:xfrm>
          <a:off x="1198178" y="0"/>
          <a:ext cx="2398473" cy="1439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1" kern="1200" dirty="0" smtClean="0"/>
            <a:t>1-Planlı Çalışın</a:t>
          </a:r>
          <a:endParaRPr lang="tr-TR" sz="2200" b="1" i="1" kern="1200" dirty="0"/>
        </a:p>
      </dsp:txBody>
      <dsp:txXfrm>
        <a:off x="1198178" y="0"/>
        <a:ext cx="2398473" cy="1439084"/>
      </dsp:txXfrm>
    </dsp:sp>
    <dsp:sp modelId="{4646B6EB-4A2C-4444-B7A8-395817E006A2}">
      <dsp:nvSpPr>
        <dsp:cNvPr id="0" name=""/>
        <dsp:cNvSpPr/>
      </dsp:nvSpPr>
      <dsp:spPr>
        <a:xfrm>
          <a:off x="3869598" y="1826"/>
          <a:ext cx="2398473" cy="1439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1" kern="1200" dirty="0" smtClean="0"/>
            <a:t>2-Konuyu iyi öğrenin</a:t>
          </a:r>
          <a:endParaRPr lang="tr-TR" sz="2200" b="1" i="1" kern="1200" dirty="0"/>
        </a:p>
      </dsp:txBody>
      <dsp:txXfrm>
        <a:off x="3869598" y="1826"/>
        <a:ext cx="2398473" cy="1439084"/>
      </dsp:txXfrm>
    </dsp:sp>
    <dsp:sp modelId="{7CEA46CB-2A51-48E5-821D-0DA41F0E70B9}">
      <dsp:nvSpPr>
        <dsp:cNvPr id="0" name=""/>
        <dsp:cNvSpPr/>
      </dsp:nvSpPr>
      <dsp:spPr>
        <a:xfrm>
          <a:off x="1231277" y="1680757"/>
          <a:ext cx="2398473" cy="1439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1" kern="1200" dirty="0" smtClean="0"/>
            <a:t>3-Evde tekrar yapın</a:t>
          </a:r>
          <a:endParaRPr lang="tr-TR" sz="2200" b="1" i="1" kern="1200" dirty="0"/>
        </a:p>
      </dsp:txBody>
      <dsp:txXfrm>
        <a:off x="1231277" y="1680757"/>
        <a:ext cx="2398473" cy="1439084"/>
      </dsp:txXfrm>
    </dsp:sp>
    <dsp:sp modelId="{2741E372-9C5D-4C02-A11D-E07087914746}">
      <dsp:nvSpPr>
        <dsp:cNvPr id="0" name=""/>
        <dsp:cNvSpPr/>
      </dsp:nvSpPr>
      <dsp:spPr>
        <a:xfrm>
          <a:off x="3869598" y="1680757"/>
          <a:ext cx="2398473" cy="1439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1" kern="1200" dirty="0" smtClean="0"/>
            <a:t>4-Anlayabileceğiniz teknikleri uygulayın</a:t>
          </a:r>
          <a:endParaRPr lang="tr-TR" sz="2200" b="1" i="1" kern="1200" dirty="0"/>
        </a:p>
      </dsp:txBody>
      <dsp:txXfrm>
        <a:off x="3869598" y="1680757"/>
        <a:ext cx="2398473" cy="1439084"/>
      </dsp:txXfrm>
    </dsp:sp>
    <dsp:sp modelId="{5B875FE1-1FD0-4A92-BD79-0DE2D8499C82}">
      <dsp:nvSpPr>
        <dsp:cNvPr id="0" name=""/>
        <dsp:cNvSpPr/>
      </dsp:nvSpPr>
      <dsp:spPr>
        <a:xfrm>
          <a:off x="2550438" y="3359689"/>
          <a:ext cx="2398473" cy="1439084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b="1" i="0" kern="1200" dirty="0" smtClean="0"/>
            <a:t>5-Kitap okuyun</a:t>
          </a:r>
          <a:endParaRPr lang="tr-TR" sz="2200" b="1" i="0" kern="1200" dirty="0"/>
        </a:p>
      </dsp:txBody>
      <dsp:txXfrm>
        <a:off x="2550438" y="3359689"/>
        <a:ext cx="2398473" cy="143908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A23720DD-5B6D-40BF-8493-A6B52D484E6B}" type="datetimeFigureOut">
              <a:rPr lang="tr-TR" smtClean="0"/>
              <a:t>6.12.2020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jp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ctrTitle"/>
          </p:nvPr>
        </p:nvSpPr>
        <p:spPr>
          <a:xfrm>
            <a:off x="685800" y="188641"/>
            <a:ext cx="7772400" cy="1872207"/>
          </a:xfrm>
        </p:spPr>
        <p:txBody>
          <a:bodyPr>
            <a:normAutofit/>
          </a:bodyPr>
          <a:lstStyle/>
          <a:p>
            <a:pPr algn="ctr"/>
            <a:r>
              <a:rPr lang="tr-TR" sz="4000" b="1" i="1" dirty="0" smtClean="0">
                <a:solidFill>
                  <a:srgbClr val="FF0000"/>
                </a:solidFill>
              </a:rPr>
              <a:t>KÖPRÜKÖY </a:t>
            </a:r>
            <a:r>
              <a:rPr lang="tr-TR" sz="4000" b="1" i="1" dirty="0" smtClean="0">
                <a:solidFill>
                  <a:srgbClr val="FF0000"/>
                </a:solidFill>
              </a:rPr>
              <a:t> YAĞAN </a:t>
            </a:r>
            <a:r>
              <a:rPr lang="tr-TR" sz="4000" b="1" i="1" dirty="0" smtClean="0">
                <a:solidFill>
                  <a:srgbClr val="FF0000"/>
                </a:solidFill>
              </a:rPr>
              <a:t>ÇOK PROGRAMLI ANADOLU LİSESİ</a:t>
            </a:r>
            <a:endParaRPr lang="tr-TR" sz="4000" b="1" i="1" dirty="0">
              <a:solidFill>
                <a:srgbClr val="FF0000"/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371600" y="2348880"/>
            <a:ext cx="6400800" cy="1440160"/>
          </a:xfrm>
        </p:spPr>
        <p:txBody>
          <a:bodyPr>
            <a:normAutofit fontScale="25000" lnSpcReduction="20000"/>
          </a:bodyPr>
          <a:lstStyle/>
          <a:p>
            <a:endParaRPr lang="tr-TR" sz="4500" b="1" i="1" dirty="0" smtClean="0">
              <a:solidFill>
                <a:schemeClr val="accent1"/>
              </a:solidFill>
            </a:endParaRPr>
          </a:p>
          <a:p>
            <a:pPr algn="ctr"/>
            <a:r>
              <a:rPr lang="tr-TR" sz="10800" b="1" i="1" dirty="0" smtClean="0">
                <a:solidFill>
                  <a:srgbClr val="0070C0"/>
                </a:solidFill>
              </a:rPr>
              <a:t>Verimli Ders Çalışma </a:t>
            </a:r>
            <a:r>
              <a:rPr lang="tr-TR" sz="10800" b="1" i="1" dirty="0" smtClean="0">
                <a:solidFill>
                  <a:srgbClr val="0070C0"/>
                </a:solidFill>
              </a:rPr>
              <a:t>Teknikleri</a:t>
            </a:r>
          </a:p>
          <a:p>
            <a:pPr algn="ctr"/>
            <a:endParaRPr lang="tr-TR" sz="4500" b="1" i="1" dirty="0" smtClean="0">
              <a:solidFill>
                <a:srgbClr val="0070C0"/>
              </a:solidFill>
            </a:endParaRPr>
          </a:p>
          <a:p>
            <a:pPr algn="ctr"/>
            <a:r>
              <a:rPr lang="tr-TR" sz="5600" b="1" i="1" dirty="0" smtClean="0">
                <a:solidFill>
                  <a:srgbClr val="0070C0"/>
                </a:solidFill>
              </a:rPr>
              <a:t>Samet ÖZMEN</a:t>
            </a:r>
          </a:p>
          <a:p>
            <a:pPr algn="ctr"/>
            <a:r>
              <a:rPr lang="tr-TR" sz="5600" b="1" i="1" dirty="0">
                <a:solidFill>
                  <a:srgbClr val="0070C0"/>
                </a:solidFill>
              </a:rPr>
              <a:t>Psikolojik Danışman</a:t>
            </a:r>
          </a:p>
          <a:p>
            <a:pPr algn="ctr"/>
            <a:endParaRPr lang="tr-TR" sz="5600" b="1" i="1" dirty="0" smtClean="0">
              <a:solidFill>
                <a:srgbClr val="0070C0"/>
              </a:solidFill>
            </a:endParaRPr>
          </a:p>
          <a:p>
            <a:pPr algn="ctr"/>
            <a:endParaRPr lang="tr-TR" sz="4500" b="1" i="1" dirty="0">
              <a:solidFill>
                <a:srgbClr val="0070C0"/>
              </a:solidFill>
            </a:endParaRPr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4437112"/>
            <a:ext cx="4077072" cy="2160240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9992" y="4437112"/>
            <a:ext cx="4176464" cy="23042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550549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dirty="0"/>
          </a:p>
        </p:txBody>
      </p:sp>
      <p:pic>
        <p:nvPicPr>
          <p:cNvPr id="3" name="Resim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260649"/>
            <a:ext cx="3672408" cy="3024336"/>
          </a:xfrm>
          <a:prstGeom prst="rect">
            <a:avLst/>
          </a:prstGeom>
        </p:spPr>
      </p:pic>
      <p:pic>
        <p:nvPicPr>
          <p:cNvPr id="4" name="Resim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48064" y="260649"/>
            <a:ext cx="3233936" cy="3024335"/>
          </a:xfrm>
          <a:prstGeom prst="rect">
            <a:avLst/>
          </a:prstGeom>
        </p:spPr>
      </p:pic>
      <p:pic>
        <p:nvPicPr>
          <p:cNvPr id="6" name="Resim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5656" y="3717032"/>
            <a:ext cx="6906344" cy="25922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54087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NEDEN VERİMLİ DERS ÇALIŞMA?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7504" y="1196753"/>
            <a:ext cx="8579296" cy="4248472"/>
          </a:xfrm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   Çalışmaya başlamayı sağlamak için</a:t>
            </a:r>
          </a:p>
          <a:p>
            <a:pPr marL="0" indent="0">
              <a:buNone/>
            </a:pPr>
            <a:r>
              <a:rPr lang="tr-TR" dirty="0" smtClean="0"/>
              <a:t>         Çalışmayı düzenli devam ettirebilmek için</a:t>
            </a:r>
          </a:p>
          <a:p>
            <a:pPr marL="0" indent="0">
              <a:buNone/>
            </a:pPr>
            <a:r>
              <a:rPr lang="tr-TR" dirty="0" smtClean="0"/>
              <a:t>         Daha etkili öğrenebilmek ve kalıcılığı      arttırmak için</a:t>
            </a:r>
          </a:p>
          <a:p>
            <a:pPr marL="0" indent="0">
              <a:buNone/>
            </a:pPr>
            <a:r>
              <a:rPr lang="tr-TR" dirty="0" smtClean="0"/>
              <a:t>         Zamanı daha etkili kullanabilmek için</a:t>
            </a:r>
          </a:p>
          <a:p>
            <a:pPr marL="0" indent="0">
              <a:buNone/>
            </a:pPr>
            <a:r>
              <a:rPr lang="tr-TR" dirty="0" smtClean="0"/>
              <a:t>         Başarılı olabilmek için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       ‘’Verimli Ders Çalışmamız Gerekir!!’’</a:t>
            </a:r>
          </a:p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endParaRPr lang="tr-TR" dirty="0" smtClean="0"/>
          </a:p>
        </p:txBody>
      </p:sp>
      <p:sp>
        <p:nvSpPr>
          <p:cNvPr id="8" name="Sağ Ok 7"/>
          <p:cNvSpPr/>
          <p:nvPr/>
        </p:nvSpPr>
        <p:spPr>
          <a:xfrm>
            <a:off x="323528" y="1412776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0" name="Sağ Ok 9"/>
          <p:cNvSpPr/>
          <p:nvPr/>
        </p:nvSpPr>
        <p:spPr>
          <a:xfrm>
            <a:off x="299738" y="2040601"/>
            <a:ext cx="576064" cy="2880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1" name="Sağ Ok 10"/>
          <p:cNvSpPr/>
          <p:nvPr/>
        </p:nvSpPr>
        <p:spPr>
          <a:xfrm flipV="1">
            <a:off x="311633" y="2564904"/>
            <a:ext cx="576064" cy="28803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4" name="Sağ Ok 13"/>
          <p:cNvSpPr/>
          <p:nvPr/>
        </p:nvSpPr>
        <p:spPr>
          <a:xfrm>
            <a:off x="325666" y="3645024"/>
            <a:ext cx="648072" cy="360040"/>
          </a:xfrm>
          <a:prstGeom prst="rightArrow">
            <a:avLst>
              <a:gd name="adj1" fmla="val 4230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15" name="Sağ Ok 14"/>
          <p:cNvSpPr/>
          <p:nvPr/>
        </p:nvSpPr>
        <p:spPr>
          <a:xfrm>
            <a:off x="299738" y="4149080"/>
            <a:ext cx="673999" cy="396044"/>
          </a:xfrm>
          <a:prstGeom prst="rightArrow">
            <a:avLst>
              <a:gd name="adj1" fmla="val 42304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16" name="Resim 1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517232"/>
            <a:ext cx="9036496" cy="1044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6300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>VERİMLİ DERS ÇALIŞMAK </a:t>
            </a:r>
            <a:r>
              <a:rPr lang="tr-TR" b="1" i="1" dirty="0" smtClean="0">
                <a:solidFill>
                  <a:srgbClr val="FF0000"/>
                </a:solidFill>
              </a:rPr>
              <a:t>İÇİN</a:t>
            </a:r>
            <a:r>
              <a:rPr lang="tr-TR" b="1" i="1" dirty="0" smtClean="0">
                <a:solidFill>
                  <a:srgbClr val="FF0000"/>
                </a:solidFill>
                <a:latin typeface="Algerian" panose="04020705040A02060702" pitchFamily="82" charset="0"/>
              </a:rPr>
              <a:t/>
            </a:r>
            <a:br>
              <a:rPr lang="tr-TR" b="1" i="1" dirty="0" smtClean="0">
                <a:solidFill>
                  <a:srgbClr val="FF0000"/>
                </a:solidFill>
                <a:latin typeface="Algerian" panose="04020705040A02060702" pitchFamily="82" charset="0"/>
              </a:rPr>
            </a:br>
            <a:endParaRPr lang="tr-TR" b="1" i="1" dirty="0">
              <a:solidFill>
                <a:srgbClr val="FF0000"/>
              </a:solidFill>
              <a:latin typeface="Algerian" panose="04020705040A02060702" pitchFamily="82" charset="0"/>
            </a:endParaRPr>
          </a:p>
        </p:txBody>
      </p:sp>
      <p:graphicFrame>
        <p:nvGraphicFramePr>
          <p:cNvPr id="4" name="İçerik Yer Tutucus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397146"/>
              </p:ext>
            </p:extLst>
          </p:nvPr>
        </p:nvGraphicFramePr>
        <p:xfrm>
          <a:off x="1435100" y="1447800"/>
          <a:ext cx="7499350" cy="48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3" name="Aşağı Ok 12"/>
          <p:cNvSpPr/>
          <p:nvPr/>
        </p:nvSpPr>
        <p:spPr>
          <a:xfrm>
            <a:off x="3203848" y="836712"/>
            <a:ext cx="360040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0" name="Aşağı Ok 19"/>
          <p:cNvSpPr/>
          <p:nvPr/>
        </p:nvSpPr>
        <p:spPr>
          <a:xfrm>
            <a:off x="4139952" y="836712"/>
            <a:ext cx="360040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3" name="Aşağı Ok 22"/>
          <p:cNvSpPr/>
          <p:nvPr/>
        </p:nvSpPr>
        <p:spPr>
          <a:xfrm>
            <a:off x="5076056" y="853092"/>
            <a:ext cx="360040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24" name="Aşağı Ok 23"/>
          <p:cNvSpPr/>
          <p:nvPr/>
        </p:nvSpPr>
        <p:spPr>
          <a:xfrm>
            <a:off x="5940152" y="853092"/>
            <a:ext cx="360040" cy="576064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725347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52928" cy="1143000"/>
          </a:xfrm>
          <a:solidFill>
            <a:schemeClr val="accent1"/>
          </a:solidFill>
        </p:spPr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</a:rPr>
              <a:t>PLANLI ÇALIŞIN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713387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Planlı çalışmak bizleri başarıya götürür. </a:t>
            </a:r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    Planlı çalışmak daha düzenli olmamızı sağlar.             </a:t>
            </a:r>
          </a:p>
          <a:p>
            <a:pPr marL="0" indent="0">
              <a:buNone/>
            </a:pPr>
            <a:r>
              <a:rPr lang="tr-TR" dirty="0" smtClean="0"/>
              <a:t>      Planlı çalışmak zamanı verimli kullanmamızı sağlar.</a:t>
            </a:r>
          </a:p>
          <a:p>
            <a:pPr marL="0" indent="0">
              <a:buNone/>
            </a:pPr>
            <a:r>
              <a:rPr lang="tr-TR" dirty="0" smtClean="0"/>
              <a:t>      Planlı çalışmak bütün derslerimize dengeli çalışmamızı sağlar.</a:t>
            </a:r>
          </a:p>
          <a:p>
            <a:pPr marL="0" indent="0">
              <a:buNone/>
            </a:pPr>
            <a:r>
              <a:rPr lang="tr-TR" dirty="0" smtClean="0"/>
              <a:t>      Planlı çalışmak ertelemenin önüne geçer.</a:t>
            </a:r>
          </a:p>
        </p:txBody>
      </p:sp>
      <p:sp>
        <p:nvSpPr>
          <p:cNvPr id="5" name="Sağa Bükülü Ok 4"/>
          <p:cNvSpPr/>
          <p:nvPr/>
        </p:nvSpPr>
        <p:spPr>
          <a:xfrm>
            <a:off x="611560" y="1556792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6" name="Sağa Bükülü Ok 5"/>
          <p:cNvSpPr/>
          <p:nvPr/>
        </p:nvSpPr>
        <p:spPr>
          <a:xfrm>
            <a:off x="611560" y="2204864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Sağa Bükülü Ok 6"/>
          <p:cNvSpPr/>
          <p:nvPr/>
        </p:nvSpPr>
        <p:spPr>
          <a:xfrm>
            <a:off x="627375" y="2780928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8" name="Sağa Bükülü Ok 7"/>
          <p:cNvSpPr/>
          <p:nvPr/>
        </p:nvSpPr>
        <p:spPr>
          <a:xfrm>
            <a:off x="627376" y="3789040"/>
            <a:ext cx="216024" cy="3600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9" name="Sağa Bükülü Ok 8"/>
          <p:cNvSpPr/>
          <p:nvPr/>
        </p:nvSpPr>
        <p:spPr>
          <a:xfrm>
            <a:off x="611560" y="4847576"/>
            <a:ext cx="216024" cy="360040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87011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Başlık 3"/>
          <p:cNvSpPr>
            <a:spLocks noGrp="1"/>
          </p:cNvSpPr>
          <p:nvPr>
            <p:ph type="title"/>
          </p:nvPr>
        </p:nvSpPr>
        <p:spPr>
          <a:xfrm>
            <a:off x="323528" y="274638"/>
            <a:ext cx="8363272" cy="1143000"/>
          </a:xfrm>
          <a:solidFill>
            <a:schemeClr val="accent1"/>
          </a:solidFill>
        </p:spPr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</a:rPr>
              <a:t>KONUYU İYİ ÖĞRENİN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23528" y="1412776"/>
            <a:ext cx="8363272" cy="4824535"/>
          </a:xfrm>
          <a:solidFill>
            <a:schemeClr val="bg1">
              <a:lumMod val="95000"/>
            </a:schemeClr>
          </a:solidFill>
        </p:spPr>
        <p:txBody>
          <a:bodyPr/>
          <a:lstStyle/>
          <a:p>
            <a:pPr marL="0" indent="0">
              <a:buNone/>
            </a:pPr>
            <a:r>
              <a:rPr lang="tr-TR" dirty="0" smtClean="0"/>
              <a:t>      Dersi derste öğrenin.</a:t>
            </a:r>
          </a:p>
          <a:p>
            <a:pPr marL="0" indent="0">
              <a:buNone/>
            </a:pPr>
            <a:r>
              <a:rPr lang="tr-TR" dirty="0" smtClean="0"/>
              <a:t>      Eksik kalan konularınızı belirleyin.           </a:t>
            </a:r>
          </a:p>
          <a:p>
            <a:pPr marL="0" indent="0">
              <a:buNone/>
            </a:pPr>
            <a:r>
              <a:rPr lang="tr-TR" dirty="0" smtClean="0"/>
              <a:t>      Konularınızı mutlaka tekrar edin.</a:t>
            </a:r>
          </a:p>
          <a:p>
            <a:pPr marL="0" indent="0">
              <a:buNone/>
            </a:pPr>
            <a:r>
              <a:rPr lang="tr-TR" dirty="0" smtClean="0"/>
              <a:t>      Bilmediğiniz konularla ilgili soru çözmeyin.  </a:t>
            </a:r>
          </a:p>
        </p:txBody>
      </p:sp>
      <p:sp>
        <p:nvSpPr>
          <p:cNvPr id="6" name="Sağa Bükülü Ok 5"/>
          <p:cNvSpPr/>
          <p:nvPr/>
        </p:nvSpPr>
        <p:spPr>
          <a:xfrm>
            <a:off x="611560" y="2204864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7" name="Sağa Bükülü Ok 6"/>
          <p:cNvSpPr/>
          <p:nvPr/>
        </p:nvSpPr>
        <p:spPr>
          <a:xfrm>
            <a:off x="627375" y="2780928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1" name="Sağa Bükülü Ok 10"/>
          <p:cNvSpPr/>
          <p:nvPr/>
        </p:nvSpPr>
        <p:spPr>
          <a:xfrm>
            <a:off x="614617" y="3356992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  <p:sp>
        <p:nvSpPr>
          <p:cNvPr id="12" name="Sağa Bükülü Ok 11"/>
          <p:cNvSpPr/>
          <p:nvPr/>
        </p:nvSpPr>
        <p:spPr>
          <a:xfrm>
            <a:off x="627375" y="1556792"/>
            <a:ext cx="216024" cy="288032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307532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</a:rPr>
              <a:t>EVDE TEKRAR YAPIN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4" name="Freeform 15"/>
          <p:cNvSpPr>
            <a:spLocks noGrp="1"/>
          </p:cNvSpPr>
          <p:nvPr>
            <p:ph idx="1"/>
          </p:nvPr>
        </p:nvSpPr>
        <p:spPr bwMode="auto">
          <a:xfrm>
            <a:off x="251520" y="1363752"/>
            <a:ext cx="2808312" cy="2857335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tr-TR" dirty="0" smtClean="0"/>
          </a:p>
          <a:p>
            <a:pPr marL="0" indent="0">
              <a:buNone/>
            </a:pPr>
            <a:r>
              <a:rPr lang="tr-TR" dirty="0"/>
              <a:t> </a:t>
            </a:r>
            <a:r>
              <a:rPr lang="tr-TR" dirty="0" smtClean="0"/>
              <a:t> </a:t>
            </a:r>
          </a:p>
          <a:p>
            <a:pPr marL="0" indent="0">
              <a:buNone/>
            </a:pPr>
            <a:r>
              <a:rPr lang="tr-TR" dirty="0" smtClean="0"/>
              <a:t> Günlük Tekrar       </a:t>
            </a:r>
            <a:endParaRPr lang="tr-TR" dirty="0"/>
          </a:p>
        </p:txBody>
      </p:sp>
      <p:sp>
        <p:nvSpPr>
          <p:cNvPr id="6" name="Freeform 15"/>
          <p:cNvSpPr txBox="1">
            <a:spLocks/>
          </p:cNvSpPr>
          <p:nvPr/>
        </p:nvSpPr>
        <p:spPr bwMode="auto">
          <a:xfrm>
            <a:off x="6300192" y="1363751"/>
            <a:ext cx="2592288" cy="2713319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tr-TR" dirty="0" smtClean="0"/>
          </a:p>
          <a:p>
            <a:pPr marL="0" indent="0">
              <a:buFont typeface="Arial" pitchFamily="34" charset="0"/>
              <a:buNone/>
            </a:pPr>
            <a:r>
              <a:rPr lang="tr-TR" dirty="0" smtClean="0"/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tr-TR" dirty="0" smtClean="0"/>
              <a:t>   </a:t>
            </a:r>
            <a:r>
              <a:rPr lang="tr-TR" dirty="0" err="1" smtClean="0"/>
              <a:t>AylıkTekrar</a:t>
            </a:r>
            <a:r>
              <a:rPr lang="tr-TR" dirty="0" smtClean="0"/>
              <a:t>       </a:t>
            </a:r>
            <a:endParaRPr lang="tr-TR" dirty="0"/>
          </a:p>
        </p:txBody>
      </p:sp>
      <p:sp>
        <p:nvSpPr>
          <p:cNvPr id="7" name="Freeform 15"/>
          <p:cNvSpPr txBox="1">
            <a:spLocks/>
          </p:cNvSpPr>
          <p:nvPr/>
        </p:nvSpPr>
        <p:spPr bwMode="auto">
          <a:xfrm>
            <a:off x="3203848" y="1392382"/>
            <a:ext cx="2880320" cy="2684689"/>
          </a:xfrm>
          <a:custGeom>
            <a:avLst/>
            <a:gdLst>
              <a:gd name="T0" fmla="*/ 231 w 292"/>
              <a:gd name="T1" fmla="*/ 167 h 214"/>
              <a:gd name="T2" fmla="*/ 271 w 292"/>
              <a:gd name="T3" fmla="*/ 120 h 214"/>
              <a:gd name="T4" fmla="*/ 290 w 292"/>
              <a:gd name="T5" fmla="*/ 93 h 214"/>
              <a:gd name="T6" fmla="*/ 248 w 292"/>
              <a:gd name="T7" fmla="*/ 60 h 214"/>
              <a:gd name="T8" fmla="*/ 242 w 292"/>
              <a:gd name="T9" fmla="*/ 60 h 214"/>
              <a:gd name="T10" fmla="*/ 228 w 292"/>
              <a:gd name="T11" fmla="*/ 44 h 214"/>
              <a:gd name="T12" fmla="*/ 228 w 292"/>
              <a:gd name="T13" fmla="*/ 36 h 214"/>
              <a:gd name="T14" fmla="*/ 184 w 292"/>
              <a:gd name="T15" fmla="*/ 0 h 214"/>
              <a:gd name="T16" fmla="*/ 143 w 292"/>
              <a:gd name="T17" fmla="*/ 19 h 214"/>
              <a:gd name="T18" fmla="*/ 140 w 292"/>
              <a:gd name="T19" fmla="*/ 18 h 214"/>
              <a:gd name="T20" fmla="*/ 97 w 292"/>
              <a:gd name="T21" fmla="*/ 52 h 214"/>
              <a:gd name="T22" fmla="*/ 97 w 292"/>
              <a:gd name="T23" fmla="*/ 55 h 214"/>
              <a:gd name="T24" fmla="*/ 67 w 292"/>
              <a:gd name="T25" fmla="*/ 66 h 214"/>
              <a:gd name="T26" fmla="*/ 42 w 292"/>
              <a:gd name="T27" fmla="*/ 60 h 214"/>
              <a:gd name="T28" fmla="*/ 0 w 292"/>
              <a:gd name="T29" fmla="*/ 93 h 214"/>
              <a:gd name="T30" fmla="*/ 26 w 292"/>
              <a:gd name="T31" fmla="*/ 123 h 214"/>
              <a:gd name="T32" fmla="*/ 43 w 292"/>
              <a:gd name="T33" fmla="*/ 153 h 214"/>
              <a:gd name="T34" fmla="*/ 43 w 292"/>
              <a:gd name="T35" fmla="*/ 153 h 214"/>
              <a:gd name="T36" fmla="*/ 94 w 292"/>
              <a:gd name="T37" fmla="*/ 200 h 214"/>
              <a:gd name="T38" fmla="*/ 194 w 292"/>
              <a:gd name="T39" fmla="*/ 202 h 214"/>
              <a:gd name="T40" fmla="*/ 292 w 292"/>
              <a:gd name="T41" fmla="*/ 214 h 214"/>
              <a:gd name="T42" fmla="*/ 231 w 292"/>
              <a:gd name="T43" fmla="*/ 167 h 21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292" h="214">
                <a:moveTo>
                  <a:pt x="231" y="167"/>
                </a:moveTo>
                <a:cubicBezTo>
                  <a:pt x="237" y="165"/>
                  <a:pt x="277" y="149"/>
                  <a:pt x="271" y="120"/>
                </a:cubicBezTo>
                <a:cubicBezTo>
                  <a:pt x="283" y="113"/>
                  <a:pt x="290" y="104"/>
                  <a:pt x="290" y="93"/>
                </a:cubicBezTo>
                <a:cubicBezTo>
                  <a:pt x="290" y="74"/>
                  <a:pt x="271" y="60"/>
                  <a:pt x="248" y="60"/>
                </a:cubicBezTo>
                <a:cubicBezTo>
                  <a:pt x="246" y="60"/>
                  <a:pt x="244" y="60"/>
                  <a:pt x="242" y="60"/>
                </a:cubicBezTo>
                <a:cubicBezTo>
                  <a:pt x="239" y="53"/>
                  <a:pt x="234" y="48"/>
                  <a:pt x="228" y="44"/>
                </a:cubicBezTo>
                <a:cubicBezTo>
                  <a:pt x="228" y="41"/>
                  <a:pt x="228" y="38"/>
                  <a:pt x="228" y="36"/>
                </a:cubicBezTo>
                <a:cubicBezTo>
                  <a:pt x="228" y="16"/>
                  <a:pt x="209" y="0"/>
                  <a:pt x="184" y="0"/>
                </a:cubicBezTo>
                <a:cubicBezTo>
                  <a:pt x="166" y="0"/>
                  <a:pt x="152" y="8"/>
                  <a:pt x="143" y="19"/>
                </a:cubicBezTo>
                <a:cubicBezTo>
                  <a:pt x="143" y="19"/>
                  <a:pt x="141" y="18"/>
                  <a:pt x="140" y="18"/>
                </a:cubicBezTo>
                <a:cubicBezTo>
                  <a:pt x="117" y="18"/>
                  <a:pt x="97" y="33"/>
                  <a:pt x="97" y="52"/>
                </a:cubicBezTo>
                <a:cubicBezTo>
                  <a:pt x="97" y="52"/>
                  <a:pt x="97" y="53"/>
                  <a:pt x="97" y="55"/>
                </a:cubicBezTo>
                <a:cubicBezTo>
                  <a:pt x="85" y="55"/>
                  <a:pt x="74" y="59"/>
                  <a:pt x="67" y="66"/>
                </a:cubicBezTo>
                <a:cubicBezTo>
                  <a:pt x="60" y="61"/>
                  <a:pt x="51" y="60"/>
                  <a:pt x="42" y="60"/>
                </a:cubicBezTo>
                <a:cubicBezTo>
                  <a:pt x="19" y="60"/>
                  <a:pt x="0" y="74"/>
                  <a:pt x="0" y="93"/>
                </a:cubicBezTo>
                <a:cubicBezTo>
                  <a:pt x="0" y="106"/>
                  <a:pt x="10" y="117"/>
                  <a:pt x="26" y="123"/>
                </a:cubicBezTo>
                <a:cubicBezTo>
                  <a:pt x="27" y="127"/>
                  <a:pt x="30" y="140"/>
                  <a:pt x="43" y="153"/>
                </a:cubicBezTo>
                <a:cubicBezTo>
                  <a:pt x="43" y="153"/>
                  <a:pt x="43" y="153"/>
                  <a:pt x="43" y="153"/>
                </a:cubicBezTo>
                <a:cubicBezTo>
                  <a:pt x="49" y="175"/>
                  <a:pt x="63" y="195"/>
                  <a:pt x="94" y="200"/>
                </a:cubicBezTo>
                <a:cubicBezTo>
                  <a:pt x="119" y="205"/>
                  <a:pt x="164" y="203"/>
                  <a:pt x="194" y="202"/>
                </a:cubicBezTo>
                <a:cubicBezTo>
                  <a:pt x="231" y="201"/>
                  <a:pt x="254" y="197"/>
                  <a:pt x="292" y="214"/>
                </a:cubicBezTo>
                <a:cubicBezTo>
                  <a:pt x="284" y="188"/>
                  <a:pt x="258" y="174"/>
                  <a:pt x="231" y="167"/>
                </a:cubicBezTo>
                <a:close/>
              </a:path>
            </a:pathLst>
          </a:custGeom>
          <a:solidFill>
            <a:schemeClr val="tx2">
              <a:lumMod val="20000"/>
              <a:lumOff val="80000"/>
            </a:schemeClr>
          </a:solidFill>
          <a:ln>
            <a:noFill/>
          </a:ln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itchFamily="34" charset="0"/>
              <a:buNone/>
            </a:pPr>
            <a:endParaRPr lang="tr-TR" dirty="0" smtClean="0"/>
          </a:p>
          <a:p>
            <a:pPr marL="0" indent="0">
              <a:buFont typeface="Arial" pitchFamily="34" charset="0"/>
              <a:buNone/>
            </a:pPr>
            <a:r>
              <a:rPr lang="tr-TR" dirty="0" smtClean="0"/>
              <a:t>  </a:t>
            </a:r>
          </a:p>
          <a:p>
            <a:pPr marL="0" indent="0">
              <a:buFont typeface="Arial" pitchFamily="34" charset="0"/>
              <a:buNone/>
            </a:pPr>
            <a:r>
              <a:rPr lang="tr-TR" sz="3000" dirty="0"/>
              <a:t> </a:t>
            </a:r>
            <a:r>
              <a:rPr lang="tr-TR" sz="3000" dirty="0" smtClean="0"/>
              <a:t>   </a:t>
            </a:r>
            <a:r>
              <a:rPr lang="tr-TR" sz="3000" dirty="0" err="1" smtClean="0"/>
              <a:t>HaftalıkTekrar</a:t>
            </a:r>
            <a:r>
              <a:rPr lang="tr-TR" sz="3000" dirty="0" smtClean="0"/>
              <a:t>   </a:t>
            </a:r>
            <a:r>
              <a:rPr lang="tr-TR" dirty="0" smtClean="0"/>
              <a:t>    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62845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>
            <a:normAutofit fontScale="90000"/>
          </a:bodyPr>
          <a:lstStyle/>
          <a:p>
            <a:r>
              <a:rPr lang="tr-TR" b="1" i="1" dirty="0" smtClean="0">
                <a:solidFill>
                  <a:srgbClr val="FF0000"/>
                </a:solidFill>
              </a:rPr>
              <a:t>ANLAYABİLECEĞİNİZ TEKNİKLERİ UYGULAYIN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dirty="0" smtClean="0"/>
              <a:t>Herkesin dersi anlayabileceği yöntemler farklıdır. Kimimiz not tutarız, kimimiz önemli yerlerin altını çizeriz…</a:t>
            </a:r>
          </a:p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r>
              <a:rPr lang="tr-TR" dirty="0" smtClean="0"/>
              <a:t>Kendin için uygun olan yöntemi seçmelisin.</a:t>
            </a:r>
          </a:p>
          <a:p>
            <a:pPr marL="82296" indent="0">
              <a:buNone/>
            </a:pPr>
            <a:endParaRPr lang="tr-TR" dirty="0" smtClean="0"/>
          </a:p>
          <a:p>
            <a:pPr marL="82296" indent="0">
              <a:buNone/>
            </a:pPr>
            <a:endParaRPr lang="tr-TR" dirty="0"/>
          </a:p>
        </p:txBody>
      </p:sp>
      <p:pic>
        <p:nvPicPr>
          <p:cNvPr id="5" name="Resim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15816" y="4201941"/>
            <a:ext cx="4248472" cy="228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56047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solidFill>
            <a:schemeClr val="accent1"/>
          </a:solidFill>
        </p:spPr>
        <p:txBody>
          <a:bodyPr/>
          <a:lstStyle/>
          <a:p>
            <a:r>
              <a:rPr lang="tr-TR" b="1" i="1" dirty="0" smtClean="0">
                <a:solidFill>
                  <a:srgbClr val="FF0000"/>
                </a:solidFill>
              </a:rPr>
              <a:t>KİTAP OKUYUN</a:t>
            </a:r>
            <a:endParaRPr lang="tr-TR" b="1" i="1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82296" indent="0">
              <a:buNone/>
            </a:pPr>
            <a:r>
              <a:rPr lang="tr-TR" dirty="0" smtClean="0"/>
              <a:t>Kitap okumak yorumlama gücünüzü arttırır.</a:t>
            </a:r>
          </a:p>
          <a:p>
            <a:pPr marL="82296" indent="0">
              <a:buNone/>
            </a:pPr>
            <a:r>
              <a:rPr lang="tr-TR" dirty="0" smtClean="0"/>
              <a:t>Kitap okumak hitabetinizi arttırır.</a:t>
            </a:r>
          </a:p>
          <a:p>
            <a:pPr marL="82296" indent="0">
              <a:buNone/>
            </a:pPr>
            <a:r>
              <a:rPr lang="tr-TR" dirty="0" smtClean="0"/>
              <a:t>Kitap okumak hayal gücünüzü ve zihninizi geliştirir.</a:t>
            </a:r>
          </a:p>
          <a:p>
            <a:pPr marL="82296" indent="0">
              <a:buNone/>
            </a:pPr>
            <a:r>
              <a:rPr lang="tr-TR" dirty="0" smtClean="0"/>
              <a:t>Kitap okumak empati yeteneğinizi arttırır.</a:t>
            </a:r>
          </a:p>
          <a:p>
            <a:pPr marL="82296" indent="0">
              <a:buNone/>
            </a:pPr>
            <a:r>
              <a:rPr lang="tr-TR" dirty="0" smtClean="0"/>
              <a:t>Kitap okumak stres düzeyinizi azaltır.</a:t>
            </a:r>
          </a:p>
          <a:p>
            <a:pPr marL="82296" indent="0">
              <a:buNone/>
            </a:pPr>
            <a:endParaRPr lang="tr-TR" dirty="0"/>
          </a:p>
        </p:txBody>
      </p:sp>
      <p:pic>
        <p:nvPicPr>
          <p:cNvPr id="4" name="Resim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9672" y="4869160"/>
            <a:ext cx="3168352" cy="1584176"/>
          </a:xfrm>
          <a:prstGeom prst="rect">
            <a:avLst/>
          </a:prstGeom>
        </p:spPr>
      </p:pic>
      <p:pic>
        <p:nvPicPr>
          <p:cNvPr id="5" name="Resim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92080" y="4869160"/>
            <a:ext cx="3096344" cy="16078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02440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26"/>
          <p:cNvSpPr>
            <a:spLocks/>
          </p:cNvSpPr>
          <p:nvPr/>
        </p:nvSpPr>
        <p:spPr bwMode="auto">
          <a:xfrm rot="10800000">
            <a:off x="3597082" y="4276175"/>
            <a:ext cx="1957500" cy="1242833"/>
          </a:xfrm>
          <a:prstGeom prst="leftArrow">
            <a:avLst/>
          </a:prstGeom>
          <a:solidFill>
            <a:schemeClr val="accent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4" name="Freeform 26"/>
          <p:cNvSpPr>
            <a:spLocks/>
          </p:cNvSpPr>
          <p:nvPr/>
        </p:nvSpPr>
        <p:spPr bwMode="auto">
          <a:xfrm rot="10800000">
            <a:off x="4636848" y="3092237"/>
            <a:ext cx="1956896" cy="1204733"/>
          </a:xfrm>
          <a:prstGeom prst="leftArrow">
            <a:avLst/>
          </a:prstGeom>
          <a:solidFill>
            <a:schemeClr val="accent3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5" name="Freeform 26"/>
          <p:cNvSpPr>
            <a:spLocks/>
          </p:cNvSpPr>
          <p:nvPr/>
        </p:nvSpPr>
        <p:spPr bwMode="auto">
          <a:xfrm>
            <a:off x="3615589" y="2083163"/>
            <a:ext cx="1957500" cy="1242833"/>
          </a:xfrm>
          <a:prstGeom prst="leftArrow">
            <a:avLst/>
          </a:prstGeom>
          <a:solidFill>
            <a:schemeClr val="accent4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6" name="Freeform 26"/>
          <p:cNvSpPr>
            <a:spLocks/>
          </p:cNvSpPr>
          <p:nvPr/>
        </p:nvSpPr>
        <p:spPr bwMode="auto">
          <a:xfrm>
            <a:off x="2441828" y="3356167"/>
            <a:ext cx="1956896" cy="1166934"/>
          </a:xfrm>
          <a:prstGeom prst="leftArrow">
            <a:avLst/>
          </a:prstGeom>
          <a:solidFill>
            <a:schemeClr val="accent2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grpSp>
        <p:nvGrpSpPr>
          <p:cNvPr id="7" name="Group 6"/>
          <p:cNvGrpSpPr/>
          <p:nvPr/>
        </p:nvGrpSpPr>
        <p:grpSpPr>
          <a:xfrm rot="18810804">
            <a:off x="3875697" y="3844947"/>
            <a:ext cx="842090" cy="540693"/>
            <a:chOff x="4481513" y="3678059"/>
            <a:chExt cx="1614487" cy="1036638"/>
          </a:xfrm>
        </p:grpSpPr>
        <p:sp>
          <p:nvSpPr>
            <p:cNvPr id="8" name="Rectangle 12"/>
            <p:cNvSpPr>
              <a:spLocks noChangeArrowheads="1"/>
            </p:cNvSpPr>
            <p:nvPr/>
          </p:nvSpPr>
          <p:spPr bwMode="auto">
            <a:xfrm>
              <a:off x="4481513" y="3678059"/>
              <a:ext cx="1614487" cy="344488"/>
            </a:xfrm>
            <a:prstGeom prst="rect">
              <a:avLst/>
            </a:prstGeom>
            <a:solidFill>
              <a:schemeClr val="accent2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9" name="Rectangle 13"/>
            <p:cNvSpPr>
              <a:spLocks noChangeArrowheads="1"/>
            </p:cNvSpPr>
            <p:nvPr/>
          </p:nvSpPr>
          <p:spPr bwMode="auto">
            <a:xfrm>
              <a:off x="4481513" y="4022546"/>
              <a:ext cx="1614487" cy="344488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0" name="Rectangle 14"/>
            <p:cNvSpPr>
              <a:spLocks noChangeArrowheads="1"/>
            </p:cNvSpPr>
            <p:nvPr/>
          </p:nvSpPr>
          <p:spPr bwMode="auto">
            <a:xfrm>
              <a:off x="4481513" y="4367034"/>
              <a:ext cx="1614487" cy="347663"/>
            </a:xfrm>
            <a:prstGeom prst="rect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1" name="Group 10"/>
          <p:cNvGrpSpPr/>
          <p:nvPr/>
        </p:nvGrpSpPr>
        <p:grpSpPr>
          <a:xfrm rot="18810804">
            <a:off x="4453663" y="3236982"/>
            <a:ext cx="842090" cy="538210"/>
            <a:chOff x="6096000" y="3187521"/>
            <a:chExt cx="1614487" cy="1031876"/>
          </a:xfrm>
        </p:grpSpPr>
        <p:sp>
          <p:nvSpPr>
            <p:cNvPr id="12" name="Rectangle 15"/>
            <p:cNvSpPr>
              <a:spLocks noChangeArrowheads="1"/>
            </p:cNvSpPr>
            <p:nvPr/>
          </p:nvSpPr>
          <p:spPr bwMode="auto">
            <a:xfrm>
              <a:off x="6096000" y="3187521"/>
              <a:ext cx="1614487" cy="344488"/>
            </a:xfrm>
            <a:prstGeom prst="rect">
              <a:avLst/>
            </a:pr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3" name="Rectangle 16"/>
            <p:cNvSpPr>
              <a:spLocks noChangeArrowheads="1"/>
            </p:cNvSpPr>
            <p:nvPr/>
          </p:nvSpPr>
          <p:spPr bwMode="auto">
            <a:xfrm>
              <a:off x="6096000" y="3532009"/>
              <a:ext cx="1614487" cy="3429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4" name="Rectangle 17"/>
            <p:cNvSpPr>
              <a:spLocks noChangeArrowheads="1"/>
            </p:cNvSpPr>
            <p:nvPr/>
          </p:nvSpPr>
          <p:spPr bwMode="auto">
            <a:xfrm>
              <a:off x="6096000" y="3874909"/>
              <a:ext cx="1614487" cy="344488"/>
            </a:xfrm>
            <a:prstGeom prst="rect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15" name="Group 14"/>
          <p:cNvGrpSpPr/>
          <p:nvPr/>
        </p:nvGrpSpPr>
        <p:grpSpPr>
          <a:xfrm rot="18810804">
            <a:off x="5004565" y="2587229"/>
            <a:ext cx="967948" cy="540693"/>
            <a:chOff x="7700963" y="3678059"/>
            <a:chExt cx="1855787" cy="1036638"/>
          </a:xfrm>
        </p:grpSpPr>
        <p:sp>
          <p:nvSpPr>
            <p:cNvPr id="16" name="Freeform 7"/>
            <p:cNvSpPr>
              <a:spLocks/>
            </p:cNvSpPr>
            <p:nvPr/>
          </p:nvSpPr>
          <p:spPr bwMode="auto">
            <a:xfrm>
              <a:off x="9224963" y="3678059"/>
              <a:ext cx="331787" cy="1036638"/>
            </a:xfrm>
            <a:custGeom>
              <a:avLst/>
              <a:gdLst>
                <a:gd name="T0" fmla="*/ 0 w 209"/>
                <a:gd name="T1" fmla="*/ 162 h 653"/>
                <a:gd name="T2" fmla="*/ 135 w 209"/>
                <a:gd name="T3" fmla="*/ 0 h 653"/>
                <a:gd name="T4" fmla="*/ 209 w 209"/>
                <a:gd name="T5" fmla="*/ 210 h 653"/>
                <a:gd name="T6" fmla="*/ 209 w 209"/>
                <a:gd name="T7" fmla="*/ 443 h 653"/>
                <a:gd name="T8" fmla="*/ 135 w 209"/>
                <a:gd name="T9" fmla="*/ 653 h 653"/>
                <a:gd name="T10" fmla="*/ 0 w 209"/>
                <a:gd name="T11" fmla="*/ 488 h 653"/>
                <a:gd name="T12" fmla="*/ 0 w 209"/>
                <a:gd name="T13" fmla="*/ 162 h 6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209" h="653">
                  <a:moveTo>
                    <a:pt x="0" y="162"/>
                  </a:moveTo>
                  <a:lnTo>
                    <a:pt x="135" y="0"/>
                  </a:lnTo>
                  <a:lnTo>
                    <a:pt x="209" y="210"/>
                  </a:lnTo>
                  <a:lnTo>
                    <a:pt x="209" y="443"/>
                  </a:lnTo>
                  <a:lnTo>
                    <a:pt x="135" y="653"/>
                  </a:lnTo>
                  <a:lnTo>
                    <a:pt x="0" y="488"/>
                  </a:lnTo>
                  <a:lnTo>
                    <a:pt x="0" y="162"/>
                  </a:lnTo>
                  <a:close/>
                </a:path>
              </a:pathLst>
            </a:custGeom>
            <a:solidFill>
              <a:srgbClr val="BBA17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auto">
            <a:xfrm>
              <a:off x="7700963" y="3678059"/>
              <a:ext cx="1738312" cy="344488"/>
            </a:xfrm>
            <a:custGeom>
              <a:avLst/>
              <a:gdLst>
                <a:gd name="T0" fmla="*/ 1020 w 1095"/>
                <a:gd name="T1" fmla="*/ 217 h 217"/>
                <a:gd name="T2" fmla="*/ 1095 w 1095"/>
                <a:gd name="T3" fmla="*/ 0 h 217"/>
                <a:gd name="T4" fmla="*/ 0 w 1095"/>
                <a:gd name="T5" fmla="*/ 0 h 217"/>
                <a:gd name="T6" fmla="*/ 0 w 1095"/>
                <a:gd name="T7" fmla="*/ 217 h 217"/>
                <a:gd name="T8" fmla="*/ 1020 w 1095"/>
                <a:gd name="T9" fmla="*/ 217 h 2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7">
                  <a:moveTo>
                    <a:pt x="1020" y="217"/>
                  </a:moveTo>
                  <a:lnTo>
                    <a:pt x="1095" y="0"/>
                  </a:lnTo>
                  <a:lnTo>
                    <a:pt x="0" y="0"/>
                  </a:lnTo>
                  <a:lnTo>
                    <a:pt x="0" y="217"/>
                  </a:lnTo>
                  <a:lnTo>
                    <a:pt x="1020" y="217"/>
                  </a:lnTo>
                  <a:close/>
                </a:path>
              </a:pathLst>
            </a:custGeom>
            <a:solidFill>
              <a:schemeClr val="accent4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8" name="Rectangle 19"/>
            <p:cNvSpPr>
              <a:spLocks noChangeArrowheads="1"/>
            </p:cNvSpPr>
            <p:nvPr/>
          </p:nvSpPr>
          <p:spPr bwMode="auto">
            <a:xfrm>
              <a:off x="7700963" y="4022546"/>
              <a:ext cx="1619250" cy="344488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19" name="Freeform 20"/>
            <p:cNvSpPr>
              <a:spLocks/>
            </p:cNvSpPr>
            <p:nvPr/>
          </p:nvSpPr>
          <p:spPr bwMode="auto">
            <a:xfrm>
              <a:off x="7700963" y="4367034"/>
              <a:ext cx="1738312" cy="347663"/>
            </a:xfrm>
            <a:custGeom>
              <a:avLst/>
              <a:gdLst>
                <a:gd name="T0" fmla="*/ 1095 w 1095"/>
                <a:gd name="T1" fmla="*/ 219 h 219"/>
                <a:gd name="T2" fmla="*/ 1020 w 1095"/>
                <a:gd name="T3" fmla="*/ 0 h 219"/>
                <a:gd name="T4" fmla="*/ 0 w 1095"/>
                <a:gd name="T5" fmla="*/ 0 h 219"/>
                <a:gd name="T6" fmla="*/ 0 w 1095"/>
                <a:gd name="T7" fmla="*/ 219 h 219"/>
                <a:gd name="T8" fmla="*/ 1095 w 1095"/>
                <a:gd name="T9" fmla="*/ 219 h 2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95" h="219">
                  <a:moveTo>
                    <a:pt x="1095" y="219"/>
                  </a:moveTo>
                  <a:lnTo>
                    <a:pt x="1020" y="0"/>
                  </a:lnTo>
                  <a:lnTo>
                    <a:pt x="0" y="0"/>
                  </a:lnTo>
                  <a:lnTo>
                    <a:pt x="0" y="219"/>
                  </a:lnTo>
                  <a:lnTo>
                    <a:pt x="1095" y="219"/>
                  </a:lnTo>
                  <a:close/>
                </a:path>
              </a:pathLst>
            </a:custGeom>
            <a:solidFill>
              <a:schemeClr val="accent4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0" name="Oval 21"/>
            <p:cNvSpPr>
              <a:spLocks noChangeArrowheads="1"/>
            </p:cNvSpPr>
            <p:nvPr/>
          </p:nvSpPr>
          <p:spPr bwMode="auto">
            <a:xfrm>
              <a:off x="9398000" y="4049534"/>
              <a:ext cx="82550" cy="293688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grpSp>
        <p:nvGrpSpPr>
          <p:cNvPr id="21" name="Group 20"/>
          <p:cNvGrpSpPr/>
          <p:nvPr/>
        </p:nvGrpSpPr>
        <p:grpSpPr>
          <a:xfrm rot="18810804">
            <a:off x="2751559" y="4691780"/>
            <a:ext cx="1498705" cy="538210"/>
            <a:chOff x="1608138" y="3187521"/>
            <a:chExt cx="2873375" cy="1031876"/>
          </a:xfrm>
        </p:grpSpPr>
        <p:sp>
          <p:nvSpPr>
            <p:cNvPr id="22" name="Freeform 8"/>
            <p:cNvSpPr>
              <a:spLocks/>
            </p:cNvSpPr>
            <p:nvPr/>
          </p:nvSpPr>
          <p:spPr bwMode="auto">
            <a:xfrm>
              <a:off x="1608138" y="3187521"/>
              <a:ext cx="1490662" cy="1031875"/>
            </a:xfrm>
            <a:custGeom>
              <a:avLst/>
              <a:gdLst>
                <a:gd name="T0" fmla="*/ 793 w 939"/>
                <a:gd name="T1" fmla="*/ 650 h 650"/>
                <a:gd name="T2" fmla="*/ 0 w 939"/>
                <a:gd name="T3" fmla="*/ 326 h 650"/>
                <a:gd name="T4" fmla="*/ 793 w 939"/>
                <a:gd name="T5" fmla="*/ 0 h 650"/>
                <a:gd name="T6" fmla="*/ 939 w 939"/>
                <a:gd name="T7" fmla="*/ 0 h 650"/>
                <a:gd name="T8" fmla="*/ 939 w 939"/>
                <a:gd name="T9" fmla="*/ 650 h 650"/>
                <a:gd name="T10" fmla="*/ 793 w 939"/>
                <a:gd name="T11" fmla="*/ 650 h 6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939" h="650">
                  <a:moveTo>
                    <a:pt x="793" y="650"/>
                  </a:moveTo>
                  <a:lnTo>
                    <a:pt x="0" y="326"/>
                  </a:lnTo>
                  <a:lnTo>
                    <a:pt x="793" y="0"/>
                  </a:lnTo>
                  <a:lnTo>
                    <a:pt x="939" y="0"/>
                  </a:lnTo>
                  <a:lnTo>
                    <a:pt x="939" y="650"/>
                  </a:lnTo>
                  <a:lnTo>
                    <a:pt x="793" y="650"/>
                  </a:lnTo>
                  <a:close/>
                </a:path>
              </a:pathLst>
            </a:custGeom>
            <a:solidFill>
              <a:srgbClr val="D4AC8C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3" name="Freeform 9"/>
            <p:cNvSpPr>
              <a:spLocks/>
            </p:cNvSpPr>
            <p:nvPr/>
          </p:nvSpPr>
          <p:spPr bwMode="auto">
            <a:xfrm>
              <a:off x="2738438" y="3187521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1 h 91"/>
                <a:gd name="T8" fmla="*/ 5 w 464"/>
                <a:gd name="T9" fmla="*/ 59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1"/>
                    <a:pt x="5" y="31"/>
                    <a:pt x="5" y="31"/>
                  </a:cubicBezTo>
                  <a:cubicBezTo>
                    <a:pt x="0" y="39"/>
                    <a:pt x="0" y="52"/>
                    <a:pt x="5" y="59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4" name="Freeform 10"/>
            <p:cNvSpPr>
              <a:spLocks/>
            </p:cNvSpPr>
            <p:nvPr/>
          </p:nvSpPr>
          <p:spPr bwMode="auto">
            <a:xfrm>
              <a:off x="2738438" y="3532009"/>
              <a:ext cx="1743075" cy="342900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39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5" name="Freeform 11"/>
            <p:cNvSpPr>
              <a:spLocks/>
            </p:cNvSpPr>
            <p:nvPr/>
          </p:nvSpPr>
          <p:spPr bwMode="auto">
            <a:xfrm>
              <a:off x="2738438" y="3874909"/>
              <a:ext cx="1743075" cy="344488"/>
            </a:xfrm>
            <a:custGeom>
              <a:avLst/>
              <a:gdLst>
                <a:gd name="T0" fmla="*/ 464 w 464"/>
                <a:gd name="T1" fmla="*/ 0 h 91"/>
                <a:gd name="T2" fmla="*/ 41 w 464"/>
                <a:gd name="T3" fmla="*/ 0 h 91"/>
                <a:gd name="T4" fmla="*/ 16 w 464"/>
                <a:gd name="T5" fmla="*/ 14 h 91"/>
                <a:gd name="T6" fmla="*/ 5 w 464"/>
                <a:gd name="T7" fmla="*/ 32 h 91"/>
                <a:gd name="T8" fmla="*/ 5 w 464"/>
                <a:gd name="T9" fmla="*/ 60 h 91"/>
                <a:gd name="T10" fmla="*/ 16 w 464"/>
                <a:gd name="T11" fmla="*/ 77 h 91"/>
                <a:gd name="T12" fmla="*/ 41 w 464"/>
                <a:gd name="T13" fmla="*/ 91 h 91"/>
                <a:gd name="T14" fmla="*/ 464 w 464"/>
                <a:gd name="T15" fmla="*/ 91 h 91"/>
                <a:gd name="T16" fmla="*/ 464 w 464"/>
                <a:gd name="T17" fmla="*/ 0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464" h="91">
                  <a:moveTo>
                    <a:pt x="464" y="0"/>
                  </a:moveTo>
                  <a:cubicBezTo>
                    <a:pt x="41" y="0"/>
                    <a:pt x="41" y="0"/>
                    <a:pt x="41" y="0"/>
                  </a:cubicBezTo>
                  <a:cubicBezTo>
                    <a:pt x="32" y="0"/>
                    <a:pt x="21" y="6"/>
                    <a:pt x="16" y="14"/>
                  </a:cubicBezTo>
                  <a:cubicBezTo>
                    <a:pt x="5" y="32"/>
                    <a:pt x="5" y="32"/>
                    <a:pt x="5" y="32"/>
                  </a:cubicBezTo>
                  <a:cubicBezTo>
                    <a:pt x="0" y="40"/>
                    <a:pt x="0" y="52"/>
                    <a:pt x="5" y="60"/>
                  </a:cubicBezTo>
                  <a:cubicBezTo>
                    <a:pt x="16" y="77"/>
                    <a:pt x="16" y="77"/>
                    <a:pt x="16" y="77"/>
                  </a:cubicBezTo>
                  <a:cubicBezTo>
                    <a:pt x="21" y="85"/>
                    <a:pt x="32" y="91"/>
                    <a:pt x="41" y="91"/>
                  </a:cubicBezTo>
                  <a:cubicBezTo>
                    <a:pt x="464" y="91"/>
                    <a:pt x="464" y="91"/>
                    <a:pt x="464" y="91"/>
                  </a:cubicBezTo>
                  <a:lnTo>
                    <a:pt x="464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26" name="Freeform 22"/>
            <p:cNvSpPr>
              <a:spLocks/>
            </p:cNvSpPr>
            <p:nvPr/>
          </p:nvSpPr>
          <p:spPr bwMode="auto">
            <a:xfrm>
              <a:off x="1608138" y="3538359"/>
              <a:ext cx="428625" cy="333375"/>
            </a:xfrm>
            <a:custGeom>
              <a:avLst/>
              <a:gdLst>
                <a:gd name="T0" fmla="*/ 114 w 114"/>
                <a:gd name="T1" fmla="*/ 49 h 88"/>
                <a:gd name="T2" fmla="*/ 107 w 114"/>
                <a:gd name="T3" fmla="*/ 0 h 88"/>
                <a:gd name="T4" fmla="*/ 0 w 114"/>
                <a:gd name="T5" fmla="*/ 44 h 88"/>
                <a:gd name="T6" fmla="*/ 109 w 114"/>
                <a:gd name="T7" fmla="*/ 88 h 88"/>
                <a:gd name="T8" fmla="*/ 114 w 114"/>
                <a:gd name="T9" fmla="*/ 49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88">
                  <a:moveTo>
                    <a:pt x="114" y="49"/>
                  </a:moveTo>
                  <a:cubicBezTo>
                    <a:pt x="114" y="32"/>
                    <a:pt x="111" y="15"/>
                    <a:pt x="107" y="0"/>
                  </a:cubicBezTo>
                  <a:cubicBezTo>
                    <a:pt x="0" y="44"/>
                    <a:pt x="0" y="44"/>
                    <a:pt x="0" y="44"/>
                  </a:cubicBezTo>
                  <a:cubicBezTo>
                    <a:pt x="109" y="88"/>
                    <a:pt x="109" y="88"/>
                    <a:pt x="109" y="88"/>
                  </a:cubicBezTo>
                  <a:cubicBezTo>
                    <a:pt x="112" y="76"/>
                    <a:pt x="114" y="63"/>
                    <a:pt x="114" y="49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27" name="Freeform 27"/>
          <p:cNvSpPr>
            <a:spLocks/>
          </p:cNvSpPr>
          <p:nvPr/>
        </p:nvSpPr>
        <p:spPr bwMode="auto">
          <a:xfrm>
            <a:off x="2312644" y="2761059"/>
            <a:ext cx="4529138" cy="1613297"/>
          </a:xfrm>
          <a:custGeom>
            <a:avLst/>
            <a:gdLst>
              <a:gd name="T0" fmla="*/ 3799 w 3804"/>
              <a:gd name="T1" fmla="*/ 0 h 1355"/>
              <a:gd name="T2" fmla="*/ 372 w 3804"/>
              <a:gd name="T3" fmla="*/ 0 h 1355"/>
              <a:gd name="T4" fmla="*/ 0 w 3804"/>
              <a:gd name="T5" fmla="*/ 679 h 1355"/>
              <a:gd name="T6" fmla="*/ 372 w 3804"/>
              <a:gd name="T7" fmla="*/ 1355 h 1355"/>
              <a:gd name="T8" fmla="*/ 3804 w 3804"/>
              <a:gd name="T9" fmla="*/ 1355 h 1355"/>
              <a:gd name="T10" fmla="*/ 3799 w 3804"/>
              <a:gd name="T11" fmla="*/ 0 h 1355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804" h="1355">
                <a:moveTo>
                  <a:pt x="3799" y="0"/>
                </a:moveTo>
                <a:lnTo>
                  <a:pt x="372" y="0"/>
                </a:lnTo>
                <a:lnTo>
                  <a:pt x="0" y="679"/>
                </a:lnTo>
                <a:lnTo>
                  <a:pt x="372" y="1355"/>
                </a:lnTo>
                <a:lnTo>
                  <a:pt x="3804" y="1355"/>
                </a:lnTo>
                <a:lnTo>
                  <a:pt x="3799" y="0"/>
                </a:lnTo>
              </a:path>
            </a:pathLst>
          </a:cu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28" name="TextBox 27"/>
          <p:cNvSpPr txBox="1"/>
          <p:nvPr/>
        </p:nvSpPr>
        <p:spPr>
          <a:xfrm>
            <a:off x="4436793" y="4742493"/>
            <a:ext cx="4467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Zor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29" name="Freeform 5"/>
          <p:cNvSpPr>
            <a:spLocks noEditPoints="1"/>
          </p:cNvSpPr>
          <p:nvPr/>
        </p:nvSpPr>
        <p:spPr bwMode="auto">
          <a:xfrm>
            <a:off x="4087926" y="4717661"/>
            <a:ext cx="358636" cy="359861"/>
          </a:xfrm>
          <a:custGeom>
            <a:avLst/>
            <a:gdLst>
              <a:gd name="T0" fmla="*/ 0 w 124"/>
              <a:gd name="T1" fmla="*/ 62 h 124"/>
              <a:gd name="T2" fmla="*/ 124 w 124"/>
              <a:gd name="T3" fmla="*/ 62 h 124"/>
              <a:gd name="T4" fmla="*/ 116 w 124"/>
              <a:gd name="T5" fmla="*/ 60 h 124"/>
              <a:gd name="T6" fmla="*/ 87 w 124"/>
              <a:gd name="T7" fmla="*/ 35 h 124"/>
              <a:gd name="T8" fmla="*/ 116 w 124"/>
              <a:gd name="T9" fmla="*/ 60 h 124"/>
              <a:gd name="T10" fmla="*/ 43 w 124"/>
              <a:gd name="T11" fmla="*/ 95 h 124"/>
              <a:gd name="T12" fmla="*/ 60 w 124"/>
              <a:gd name="T13" fmla="*/ 116 h 124"/>
              <a:gd name="T14" fmla="*/ 64 w 124"/>
              <a:gd name="T15" fmla="*/ 8 h 124"/>
              <a:gd name="T16" fmla="*/ 64 w 124"/>
              <a:gd name="T17" fmla="*/ 36 h 124"/>
              <a:gd name="T18" fmla="*/ 64 w 124"/>
              <a:gd name="T19" fmla="*/ 8 h 124"/>
              <a:gd name="T20" fmla="*/ 100 w 124"/>
              <a:gd name="T21" fmla="*/ 23 h 124"/>
              <a:gd name="T22" fmla="*/ 71 w 124"/>
              <a:gd name="T23" fmla="*/ 9 h 124"/>
              <a:gd name="T24" fmla="*/ 60 w 124"/>
              <a:gd name="T25" fmla="*/ 36 h 124"/>
              <a:gd name="T26" fmla="*/ 60 w 124"/>
              <a:gd name="T27" fmla="*/ 8 h 124"/>
              <a:gd name="T28" fmla="*/ 38 w 124"/>
              <a:gd name="T29" fmla="*/ 31 h 124"/>
              <a:gd name="T30" fmla="*/ 53 w 124"/>
              <a:gd name="T31" fmla="*/ 9 h 124"/>
              <a:gd name="T32" fmla="*/ 40 w 124"/>
              <a:gd name="T33" fmla="*/ 36 h 124"/>
              <a:gd name="T34" fmla="*/ 60 w 124"/>
              <a:gd name="T35" fmla="*/ 60 h 124"/>
              <a:gd name="T36" fmla="*/ 40 w 124"/>
              <a:gd name="T37" fmla="*/ 36 h 124"/>
              <a:gd name="T38" fmla="*/ 60 w 124"/>
              <a:gd name="T39" fmla="*/ 88 h 124"/>
              <a:gd name="T40" fmla="*/ 36 w 124"/>
              <a:gd name="T41" fmla="*/ 64 h 124"/>
              <a:gd name="T42" fmla="*/ 53 w 124"/>
              <a:gd name="T43" fmla="*/ 115 h 124"/>
              <a:gd name="T44" fmla="*/ 40 w 124"/>
              <a:gd name="T45" fmla="*/ 96 h 124"/>
              <a:gd name="T46" fmla="*/ 64 w 124"/>
              <a:gd name="T47" fmla="*/ 116 h 124"/>
              <a:gd name="T48" fmla="*/ 81 w 124"/>
              <a:gd name="T49" fmla="*/ 95 h 124"/>
              <a:gd name="T50" fmla="*/ 64 w 124"/>
              <a:gd name="T51" fmla="*/ 116 h 124"/>
              <a:gd name="T52" fmla="*/ 97 w 124"/>
              <a:gd name="T53" fmla="*/ 103 h 124"/>
              <a:gd name="T54" fmla="*/ 84 w 124"/>
              <a:gd name="T55" fmla="*/ 96 h 124"/>
              <a:gd name="T56" fmla="*/ 64 w 124"/>
              <a:gd name="T57" fmla="*/ 88 h 124"/>
              <a:gd name="T58" fmla="*/ 88 w 124"/>
              <a:gd name="T59" fmla="*/ 64 h 124"/>
              <a:gd name="T60" fmla="*/ 64 w 124"/>
              <a:gd name="T61" fmla="*/ 60 h 124"/>
              <a:gd name="T62" fmla="*/ 84 w 124"/>
              <a:gd name="T63" fmla="*/ 36 h 124"/>
              <a:gd name="T64" fmla="*/ 64 w 124"/>
              <a:gd name="T65" fmla="*/ 60 h 124"/>
              <a:gd name="T66" fmla="*/ 37 w 124"/>
              <a:gd name="T67" fmla="*/ 35 h 124"/>
              <a:gd name="T68" fmla="*/ 8 w 124"/>
              <a:gd name="T69" fmla="*/ 60 h 124"/>
              <a:gd name="T70" fmla="*/ 8 w 124"/>
              <a:gd name="T71" fmla="*/ 64 h 124"/>
              <a:gd name="T72" fmla="*/ 38 w 124"/>
              <a:gd name="T73" fmla="*/ 93 h 124"/>
              <a:gd name="T74" fmla="*/ 8 w 124"/>
              <a:gd name="T75" fmla="*/ 64 h 124"/>
              <a:gd name="T76" fmla="*/ 86 w 124"/>
              <a:gd name="T77" fmla="*/ 93 h 124"/>
              <a:gd name="T78" fmla="*/ 116 w 124"/>
              <a:gd name="T79" fmla="*/ 64 h 12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</a:cxnLst>
            <a:rect l="0" t="0" r="r" b="b"/>
            <a:pathLst>
              <a:path w="124" h="124">
                <a:moveTo>
                  <a:pt x="62" y="0"/>
                </a:moveTo>
                <a:cubicBezTo>
                  <a:pt x="28" y="0"/>
                  <a:pt x="0" y="28"/>
                  <a:pt x="0" y="62"/>
                </a:cubicBezTo>
                <a:cubicBezTo>
                  <a:pt x="0" y="96"/>
                  <a:pt x="28" y="124"/>
                  <a:pt x="62" y="124"/>
                </a:cubicBezTo>
                <a:cubicBezTo>
                  <a:pt x="96" y="124"/>
                  <a:pt x="124" y="96"/>
                  <a:pt x="124" y="62"/>
                </a:cubicBezTo>
                <a:cubicBezTo>
                  <a:pt x="124" y="28"/>
                  <a:pt x="96" y="0"/>
                  <a:pt x="62" y="0"/>
                </a:cubicBezTo>
                <a:close/>
                <a:moveTo>
                  <a:pt x="116" y="60"/>
                </a:moveTo>
                <a:cubicBezTo>
                  <a:pt x="92" y="60"/>
                  <a:pt x="92" y="60"/>
                  <a:pt x="92" y="60"/>
                </a:cubicBezTo>
                <a:cubicBezTo>
                  <a:pt x="92" y="51"/>
                  <a:pt x="90" y="43"/>
                  <a:pt x="87" y="35"/>
                </a:cubicBezTo>
                <a:cubicBezTo>
                  <a:pt x="93" y="33"/>
                  <a:pt x="98" y="30"/>
                  <a:pt x="102" y="26"/>
                </a:cubicBezTo>
                <a:cubicBezTo>
                  <a:pt x="110" y="35"/>
                  <a:pt x="115" y="47"/>
                  <a:pt x="116" y="60"/>
                </a:cubicBezTo>
                <a:close/>
                <a:moveTo>
                  <a:pt x="60" y="116"/>
                </a:moveTo>
                <a:cubicBezTo>
                  <a:pt x="53" y="110"/>
                  <a:pt x="48" y="103"/>
                  <a:pt x="43" y="95"/>
                </a:cubicBezTo>
                <a:cubicBezTo>
                  <a:pt x="49" y="93"/>
                  <a:pt x="54" y="92"/>
                  <a:pt x="60" y="92"/>
                </a:cubicBezTo>
                <a:cubicBezTo>
                  <a:pt x="60" y="116"/>
                  <a:pt x="60" y="116"/>
                  <a:pt x="60" y="116"/>
                </a:cubicBezTo>
                <a:cubicBezTo>
                  <a:pt x="60" y="116"/>
                  <a:pt x="60" y="116"/>
                  <a:pt x="60" y="116"/>
                </a:cubicBezTo>
                <a:close/>
                <a:moveTo>
                  <a:pt x="64" y="8"/>
                </a:moveTo>
                <a:cubicBezTo>
                  <a:pt x="72" y="14"/>
                  <a:pt x="78" y="23"/>
                  <a:pt x="82" y="33"/>
                </a:cubicBezTo>
                <a:cubicBezTo>
                  <a:pt x="76" y="35"/>
                  <a:pt x="70" y="36"/>
                  <a:pt x="64" y="36"/>
                </a:cubicBezTo>
                <a:cubicBezTo>
                  <a:pt x="64" y="8"/>
                  <a:pt x="64" y="8"/>
                  <a:pt x="64" y="8"/>
                </a:cubicBezTo>
                <a:cubicBezTo>
                  <a:pt x="64" y="8"/>
                  <a:pt x="64" y="8"/>
                  <a:pt x="64" y="8"/>
                </a:cubicBezTo>
                <a:close/>
                <a:moveTo>
                  <a:pt x="71" y="9"/>
                </a:moveTo>
                <a:cubicBezTo>
                  <a:pt x="82" y="11"/>
                  <a:pt x="92" y="16"/>
                  <a:pt x="100" y="23"/>
                </a:cubicBezTo>
                <a:cubicBezTo>
                  <a:pt x="95" y="26"/>
                  <a:pt x="91" y="29"/>
                  <a:pt x="86" y="31"/>
                </a:cubicBezTo>
                <a:cubicBezTo>
                  <a:pt x="82" y="23"/>
                  <a:pt x="77" y="15"/>
                  <a:pt x="71" y="9"/>
                </a:cubicBezTo>
                <a:close/>
                <a:moveTo>
                  <a:pt x="60" y="8"/>
                </a:moveTo>
                <a:cubicBezTo>
                  <a:pt x="60" y="36"/>
                  <a:pt x="60" y="36"/>
                  <a:pt x="60" y="36"/>
                </a:cubicBezTo>
                <a:cubicBezTo>
                  <a:pt x="54" y="36"/>
                  <a:pt x="48" y="35"/>
                  <a:pt x="42" y="33"/>
                </a:cubicBezTo>
                <a:cubicBezTo>
                  <a:pt x="46" y="23"/>
                  <a:pt x="52" y="14"/>
                  <a:pt x="60" y="8"/>
                </a:cubicBezTo>
                <a:cubicBezTo>
                  <a:pt x="60" y="8"/>
                  <a:pt x="60" y="8"/>
                  <a:pt x="60" y="8"/>
                </a:cubicBezTo>
                <a:close/>
                <a:moveTo>
                  <a:pt x="38" y="31"/>
                </a:moveTo>
                <a:cubicBezTo>
                  <a:pt x="33" y="29"/>
                  <a:pt x="29" y="26"/>
                  <a:pt x="24" y="23"/>
                </a:cubicBezTo>
                <a:cubicBezTo>
                  <a:pt x="32" y="16"/>
                  <a:pt x="42" y="11"/>
                  <a:pt x="53" y="9"/>
                </a:cubicBezTo>
                <a:cubicBezTo>
                  <a:pt x="47" y="15"/>
                  <a:pt x="42" y="23"/>
                  <a:pt x="38" y="31"/>
                </a:cubicBezTo>
                <a:close/>
                <a:moveTo>
                  <a:pt x="40" y="36"/>
                </a:moveTo>
                <a:cubicBezTo>
                  <a:pt x="47" y="38"/>
                  <a:pt x="53" y="40"/>
                  <a:pt x="60" y="40"/>
                </a:cubicBezTo>
                <a:cubicBezTo>
                  <a:pt x="60" y="60"/>
                  <a:pt x="60" y="60"/>
                  <a:pt x="60" y="60"/>
                </a:cubicBezTo>
                <a:cubicBezTo>
                  <a:pt x="36" y="60"/>
                  <a:pt x="36" y="60"/>
                  <a:pt x="36" y="60"/>
                </a:cubicBezTo>
                <a:cubicBezTo>
                  <a:pt x="36" y="52"/>
                  <a:pt x="38" y="44"/>
                  <a:pt x="40" y="36"/>
                </a:cubicBezTo>
                <a:close/>
                <a:moveTo>
                  <a:pt x="60" y="64"/>
                </a:moveTo>
                <a:cubicBezTo>
                  <a:pt x="60" y="88"/>
                  <a:pt x="60" y="88"/>
                  <a:pt x="60" y="88"/>
                </a:cubicBezTo>
                <a:cubicBezTo>
                  <a:pt x="54" y="88"/>
                  <a:pt x="48" y="89"/>
                  <a:pt x="42" y="91"/>
                </a:cubicBezTo>
                <a:cubicBezTo>
                  <a:pt x="38" y="83"/>
                  <a:pt x="36" y="74"/>
                  <a:pt x="36" y="64"/>
                </a:cubicBezTo>
                <a:lnTo>
                  <a:pt x="60" y="64"/>
                </a:lnTo>
                <a:close/>
                <a:moveTo>
                  <a:pt x="53" y="115"/>
                </a:moveTo>
                <a:cubicBezTo>
                  <a:pt x="43" y="114"/>
                  <a:pt x="34" y="109"/>
                  <a:pt x="27" y="103"/>
                </a:cubicBezTo>
                <a:cubicBezTo>
                  <a:pt x="31" y="100"/>
                  <a:pt x="35" y="98"/>
                  <a:pt x="40" y="96"/>
                </a:cubicBezTo>
                <a:cubicBezTo>
                  <a:pt x="43" y="103"/>
                  <a:pt x="48" y="110"/>
                  <a:pt x="53" y="115"/>
                </a:cubicBezTo>
                <a:close/>
                <a:moveTo>
                  <a:pt x="64" y="116"/>
                </a:moveTo>
                <a:cubicBezTo>
                  <a:pt x="64" y="92"/>
                  <a:pt x="64" y="92"/>
                  <a:pt x="64" y="92"/>
                </a:cubicBezTo>
                <a:cubicBezTo>
                  <a:pt x="70" y="92"/>
                  <a:pt x="75" y="93"/>
                  <a:pt x="81" y="95"/>
                </a:cubicBezTo>
                <a:cubicBezTo>
                  <a:pt x="76" y="103"/>
                  <a:pt x="71" y="110"/>
                  <a:pt x="64" y="116"/>
                </a:cubicBezTo>
                <a:cubicBezTo>
                  <a:pt x="64" y="116"/>
                  <a:pt x="64" y="116"/>
                  <a:pt x="64" y="116"/>
                </a:cubicBezTo>
                <a:close/>
                <a:moveTo>
                  <a:pt x="84" y="96"/>
                </a:moveTo>
                <a:cubicBezTo>
                  <a:pt x="89" y="98"/>
                  <a:pt x="93" y="100"/>
                  <a:pt x="97" y="103"/>
                </a:cubicBezTo>
                <a:cubicBezTo>
                  <a:pt x="90" y="109"/>
                  <a:pt x="81" y="114"/>
                  <a:pt x="71" y="115"/>
                </a:cubicBezTo>
                <a:cubicBezTo>
                  <a:pt x="76" y="110"/>
                  <a:pt x="81" y="103"/>
                  <a:pt x="84" y="96"/>
                </a:cubicBezTo>
                <a:close/>
                <a:moveTo>
                  <a:pt x="82" y="91"/>
                </a:moveTo>
                <a:cubicBezTo>
                  <a:pt x="76" y="89"/>
                  <a:pt x="70" y="88"/>
                  <a:pt x="64" y="88"/>
                </a:cubicBezTo>
                <a:cubicBezTo>
                  <a:pt x="64" y="64"/>
                  <a:pt x="64" y="64"/>
                  <a:pt x="64" y="64"/>
                </a:cubicBezTo>
                <a:cubicBezTo>
                  <a:pt x="88" y="64"/>
                  <a:pt x="88" y="64"/>
                  <a:pt x="88" y="64"/>
                </a:cubicBezTo>
                <a:cubicBezTo>
                  <a:pt x="88" y="74"/>
                  <a:pt x="86" y="83"/>
                  <a:pt x="82" y="91"/>
                </a:cubicBezTo>
                <a:close/>
                <a:moveTo>
                  <a:pt x="64" y="60"/>
                </a:moveTo>
                <a:cubicBezTo>
                  <a:pt x="64" y="40"/>
                  <a:pt x="64" y="40"/>
                  <a:pt x="64" y="40"/>
                </a:cubicBezTo>
                <a:cubicBezTo>
                  <a:pt x="71" y="40"/>
                  <a:pt x="77" y="38"/>
                  <a:pt x="84" y="36"/>
                </a:cubicBezTo>
                <a:cubicBezTo>
                  <a:pt x="86" y="44"/>
                  <a:pt x="88" y="52"/>
                  <a:pt x="88" y="60"/>
                </a:cubicBezTo>
                <a:lnTo>
                  <a:pt x="64" y="60"/>
                </a:lnTo>
                <a:close/>
                <a:moveTo>
                  <a:pt x="22" y="26"/>
                </a:moveTo>
                <a:cubicBezTo>
                  <a:pt x="26" y="30"/>
                  <a:pt x="31" y="33"/>
                  <a:pt x="37" y="35"/>
                </a:cubicBezTo>
                <a:cubicBezTo>
                  <a:pt x="34" y="43"/>
                  <a:pt x="32" y="51"/>
                  <a:pt x="32" y="60"/>
                </a:cubicBezTo>
                <a:cubicBezTo>
                  <a:pt x="8" y="60"/>
                  <a:pt x="8" y="60"/>
                  <a:pt x="8" y="60"/>
                </a:cubicBezTo>
                <a:cubicBezTo>
                  <a:pt x="9" y="47"/>
                  <a:pt x="14" y="35"/>
                  <a:pt x="22" y="26"/>
                </a:cubicBezTo>
                <a:close/>
                <a:moveTo>
                  <a:pt x="8" y="64"/>
                </a:moveTo>
                <a:cubicBezTo>
                  <a:pt x="32" y="64"/>
                  <a:pt x="32" y="64"/>
                  <a:pt x="32" y="64"/>
                </a:cubicBezTo>
                <a:cubicBezTo>
                  <a:pt x="32" y="74"/>
                  <a:pt x="34" y="84"/>
                  <a:pt x="38" y="93"/>
                </a:cubicBezTo>
                <a:cubicBezTo>
                  <a:pt x="33" y="95"/>
                  <a:pt x="28" y="97"/>
                  <a:pt x="24" y="100"/>
                </a:cubicBezTo>
                <a:cubicBezTo>
                  <a:pt x="15" y="91"/>
                  <a:pt x="9" y="78"/>
                  <a:pt x="8" y="64"/>
                </a:cubicBezTo>
                <a:close/>
                <a:moveTo>
                  <a:pt x="100" y="100"/>
                </a:moveTo>
                <a:cubicBezTo>
                  <a:pt x="96" y="97"/>
                  <a:pt x="91" y="95"/>
                  <a:pt x="86" y="93"/>
                </a:cubicBezTo>
                <a:cubicBezTo>
                  <a:pt x="90" y="84"/>
                  <a:pt x="92" y="74"/>
                  <a:pt x="92" y="64"/>
                </a:cubicBezTo>
                <a:cubicBezTo>
                  <a:pt x="116" y="64"/>
                  <a:pt x="116" y="64"/>
                  <a:pt x="116" y="64"/>
                </a:cubicBezTo>
                <a:cubicBezTo>
                  <a:pt x="115" y="78"/>
                  <a:pt x="109" y="91"/>
                  <a:pt x="100" y="1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xtLst/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/>
          </a:p>
        </p:txBody>
      </p:sp>
      <p:sp>
        <p:nvSpPr>
          <p:cNvPr id="30" name="TextBox 29"/>
          <p:cNvSpPr txBox="1"/>
          <p:nvPr/>
        </p:nvSpPr>
        <p:spPr>
          <a:xfrm>
            <a:off x="3023240" y="3774072"/>
            <a:ext cx="54155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Süre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5661343" y="3504778"/>
            <a:ext cx="63164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500" b="1" dirty="0" smtClean="0">
                <a:solidFill>
                  <a:schemeClr val="bg1"/>
                </a:solidFill>
              </a:rPr>
              <a:t>Tümü</a:t>
            </a:r>
            <a:endParaRPr lang="id-ID" sz="1500" b="1" dirty="0">
              <a:solidFill>
                <a:schemeClr val="bg1"/>
              </a:solidFill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963140" y="2532927"/>
            <a:ext cx="764889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500" b="1" dirty="0" smtClean="0">
                <a:solidFill>
                  <a:schemeClr val="bg1"/>
                </a:solidFill>
              </a:rPr>
              <a:t>Telefon</a:t>
            </a:r>
            <a:endParaRPr lang="id-ID" sz="1500" b="1" dirty="0">
              <a:solidFill>
                <a:schemeClr val="bg1"/>
              </a:solidFill>
            </a:endParaRPr>
          </a:p>
        </p:txBody>
      </p:sp>
      <p:grpSp>
        <p:nvGrpSpPr>
          <p:cNvPr id="33" name="Group 32"/>
          <p:cNvGrpSpPr/>
          <p:nvPr/>
        </p:nvGrpSpPr>
        <p:grpSpPr>
          <a:xfrm>
            <a:off x="4756390" y="2591715"/>
            <a:ext cx="318543" cy="303129"/>
            <a:chOff x="6719888" y="887413"/>
            <a:chExt cx="492125" cy="468312"/>
          </a:xfrm>
          <a:solidFill>
            <a:schemeClr val="bg1"/>
          </a:solidFill>
        </p:grpSpPr>
        <p:sp>
          <p:nvSpPr>
            <p:cNvPr id="34" name="Freeform 13"/>
            <p:cNvSpPr>
              <a:spLocks noEditPoints="1"/>
            </p:cNvSpPr>
            <p:nvPr/>
          </p:nvSpPr>
          <p:spPr bwMode="auto">
            <a:xfrm>
              <a:off x="6719888" y="887413"/>
              <a:ext cx="492125" cy="468312"/>
            </a:xfrm>
            <a:custGeom>
              <a:avLst/>
              <a:gdLst>
                <a:gd name="T0" fmla="*/ 117 w 128"/>
                <a:gd name="T1" fmla="*/ 0 h 122"/>
                <a:gd name="T2" fmla="*/ 11 w 128"/>
                <a:gd name="T3" fmla="*/ 0 h 122"/>
                <a:gd name="T4" fmla="*/ 0 w 128"/>
                <a:gd name="T5" fmla="*/ 11 h 122"/>
                <a:gd name="T6" fmla="*/ 0 w 128"/>
                <a:gd name="T7" fmla="*/ 93 h 122"/>
                <a:gd name="T8" fmla="*/ 11 w 128"/>
                <a:gd name="T9" fmla="*/ 104 h 122"/>
                <a:gd name="T10" fmla="*/ 43 w 128"/>
                <a:gd name="T11" fmla="*/ 104 h 122"/>
                <a:gd name="T12" fmla="*/ 38 w 128"/>
                <a:gd name="T13" fmla="*/ 110 h 122"/>
                <a:gd name="T14" fmla="*/ 35 w 128"/>
                <a:gd name="T15" fmla="*/ 113 h 122"/>
                <a:gd name="T16" fmla="*/ 34 w 128"/>
                <a:gd name="T17" fmla="*/ 118 h 122"/>
                <a:gd name="T18" fmla="*/ 42 w 128"/>
                <a:gd name="T19" fmla="*/ 122 h 122"/>
                <a:gd name="T20" fmla="*/ 86 w 128"/>
                <a:gd name="T21" fmla="*/ 122 h 122"/>
                <a:gd name="T22" fmla="*/ 94 w 128"/>
                <a:gd name="T23" fmla="*/ 118 h 122"/>
                <a:gd name="T24" fmla="*/ 94 w 128"/>
                <a:gd name="T25" fmla="*/ 113 h 122"/>
                <a:gd name="T26" fmla="*/ 91 w 128"/>
                <a:gd name="T27" fmla="*/ 110 h 122"/>
                <a:gd name="T28" fmla="*/ 85 w 128"/>
                <a:gd name="T29" fmla="*/ 104 h 122"/>
                <a:gd name="T30" fmla="*/ 117 w 128"/>
                <a:gd name="T31" fmla="*/ 104 h 122"/>
                <a:gd name="T32" fmla="*/ 128 w 128"/>
                <a:gd name="T33" fmla="*/ 93 h 122"/>
                <a:gd name="T34" fmla="*/ 128 w 128"/>
                <a:gd name="T35" fmla="*/ 11 h 122"/>
                <a:gd name="T36" fmla="*/ 117 w 128"/>
                <a:gd name="T37" fmla="*/ 0 h 122"/>
                <a:gd name="T38" fmla="*/ 88 w 128"/>
                <a:gd name="T39" fmla="*/ 113 h 122"/>
                <a:gd name="T40" fmla="*/ 90 w 128"/>
                <a:gd name="T41" fmla="*/ 116 h 122"/>
                <a:gd name="T42" fmla="*/ 90 w 128"/>
                <a:gd name="T43" fmla="*/ 116 h 122"/>
                <a:gd name="T44" fmla="*/ 86 w 128"/>
                <a:gd name="T45" fmla="*/ 118 h 122"/>
                <a:gd name="T46" fmla="*/ 42 w 128"/>
                <a:gd name="T47" fmla="*/ 118 h 122"/>
                <a:gd name="T48" fmla="*/ 38 w 128"/>
                <a:gd name="T49" fmla="*/ 116 h 122"/>
                <a:gd name="T50" fmla="*/ 38 w 128"/>
                <a:gd name="T51" fmla="*/ 116 h 122"/>
                <a:gd name="T52" fmla="*/ 38 w 128"/>
                <a:gd name="T53" fmla="*/ 116 h 122"/>
                <a:gd name="T54" fmla="*/ 40 w 128"/>
                <a:gd name="T55" fmla="*/ 113 h 122"/>
                <a:gd name="T56" fmla="*/ 48 w 128"/>
                <a:gd name="T57" fmla="*/ 104 h 122"/>
                <a:gd name="T58" fmla="*/ 80 w 128"/>
                <a:gd name="T59" fmla="*/ 104 h 122"/>
                <a:gd name="T60" fmla="*/ 88 w 128"/>
                <a:gd name="T61" fmla="*/ 113 h 122"/>
                <a:gd name="T62" fmla="*/ 120 w 128"/>
                <a:gd name="T63" fmla="*/ 93 h 122"/>
                <a:gd name="T64" fmla="*/ 117 w 128"/>
                <a:gd name="T65" fmla="*/ 96 h 122"/>
                <a:gd name="T66" fmla="*/ 11 w 128"/>
                <a:gd name="T67" fmla="*/ 96 h 122"/>
                <a:gd name="T68" fmla="*/ 8 w 128"/>
                <a:gd name="T69" fmla="*/ 93 h 122"/>
                <a:gd name="T70" fmla="*/ 8 w 128"/>
                <a:gd name="T71" fmla="*/ 11 h 122"/>
                <a:gd name="T72" fmla="*/ 11 w 128"/>
                <a:gd name="T73" fmla="*/ 8 h 122"/>
                <a:gd name="T74" fmla="*/ 117 w 128"/>
                <a:gd name="T75" fmla="*/ 8 h 122"/>
                <a:gd name="T76" fmla="*/ 120 w 128"/>
                <a:gd name="T77" fmla="*/ 11 h 122"/>
                <a:gd name="T78" fmla="*/ 120 w 128"/>
                <a:gd name="T79" fmla="*/ 93 h 1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</a:cxnLst>
              <a:rect l="0" t="0" r="r" b="b"/>
              <a:pathLst>
                <a:path w="128" h="122">
                  <a:moveTo>
                    <a:pt x="117" y="0"/>
                  </a:moveTo>
                  <a:cubicBezTo>
                    <a:pt x="11" y="0"/>
                    <a:pt x="11" y="0"/>
                    <a:pt x="11" y="0"/>
                  </a:cubicBezTo>
                  <a:cubicBezTo>
                    <a:pt x="5" y="0"/>
                    <a:pt x="0" y="5"/>
                    <a:pt x="0" y="11"/>
                  </a:cubicBezTo>
                  <a:cubicBezTo>
                    <a:pt x="0" y="93"/>
                    <a:pt x="0" y="93"/>
                    <a:pt x="0" y="93"/>
                  </a:cubicBezTo>
                  <a:cubicBezTo>
                    <a:pt x="0" y="99"/>
                    <a:pt x="5" y="104"/>
                    <a:pt x="11" y="104"/>
                  </a:cubicBezTo>
                  <a:cubicBezTo>
                    <a:pt x="43" y="104"/>
                    <a:pt x="43" y="104"/>
                    <a:pt x="43" y="104"/>
                  </a:cubicBezTo>
                  <a:cubicBezTo>
                    <a:pt x="42" y="106"/>
                    <a:pt x="39" y="109"/>
                    <a:pt x="38" y="110"/>
                  </a:cubicBezTo>
                  <a:cubicBezTo>
                    <a:pt x="36" y="111"/>
                    <a:pt x="35" y="112"/>
                    <a:pt x="35" y="113"/>
                  </a:cubicBezTo>
                  <a:cubicBezTo>
                    <a:pt x="34" y="114"/>
                    <a:pt x="33" y="116"/>
                    <a:pt x="34" y="118"/>
                  </a:cubicBezTo>
                  <a:cubicBezTo>
                    <a:pt x="35" y="120"/>
                    <a:pt x="37" y="122"/>
                    <a:pt x="42" y="122"/>
                  </a:cubicBezTo>
                  <a:cubicBezTo>
                    <a:pt x="86" y="122"/>
                    <a:pt x="86" y="122"/>
                    <a:pt x="86" y="122"/>
                  </a:cubicBezTo>
                  <a:cubicBezTo>
                    <a:pt x="91" y="122"/>
                    <a:pt x="93" y="120"/>
                    <a:pt x="94" y="118"/>
                  </a:cubicBezTo>
                  <a:cubicBezTo>
                    <a:pt x="95" y="116"/>
                    <a:pt x="95" y="114"/>
                    <a:pt x="94" y="113"/>
                  </a:cubicBezTo>
                  <a:cubicBezTo>
                    <a:pt x="93" y="112"/>
                    <a:pt x="92" y="111"/>
                    <a:pt x="91" y="110"/>
                  </a:cubicBezTo>
                  <a:cubicBezTo>
                    <a:pt x="89" y="109"/>
                    <a:pt x="87" y="106"/>
                    <a:pt x="85" y="104"/>
                  </a:cubicBezTo>
                  <a:cubicBezTo>
                    <a:pt x="117" y="104"/>
                    <a:pt x="117" y="104"/>
                    <a:pt x="117" y="104"/>
                  </a:cubicBezTo>
                  <a:cubicBezTo>
                    <a:pt x="123" y="104"/>
                    <a:pt x="128" y="99"/>
                    <a:pt x="128" y="93"/>
                  </a:cubicBezTo>
                  <a:cubicBezTo>
                    <a:pt x="128" y="11"/>
                    <a:pt x="128" y="11"/>
                    <a:pt x="128" y="11"/>
                  </a:cubicBezTo>
                  <a:cubicBezTo>
                    <a:pt x="128" y="5"/>
                    <a:pt x="123" y="0"/>
                    <a:pt x="117" y="0"/>
                  </a:cubicBezTo>
                  <a:close/>
                  <a:moveTo>
                    <a:pt x="88" y="113"/>
                  </a:moveTo>
                  <a:cubicBezTo>
                    <a:pt x="89" y="114"/>
                    <a:pt x="90" y="115"/>
                    <a:pt x="90" y="116"/>
                  </a:cubicBezTo>
                  <a:cubicBezTo>
                    <a:pt x="90" y="116"/>
                    <a:pt x="91" y="116"/>
                    <a:pt x="90" y="116"/>
                  </a:cubicBezTo>
                  <a:cubicBezTo>
                    <a:pt x="90" y="117"/>
                    <a:pt x="88" y="118"/>
                    <a:pt x="86" y="118"/>
                  </a:cubicBezTo>
                  <a:cubicBezTo>
                    <a:pt x="42" y="118"/>
                    <a:pt x="42" y="118"/>
                    <a:pt x="42" y="118"/>
                  </a:cubicBezTo>
                  <a:cubicBezTo>
                    <a:pt x="40" y="118"/>
                    <a:pt x="38" y="117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6"/>
                    <a:pt x="38" y="116"/>
                    <a:pt x="38" y="116"/>
                  </a:cubicBezTo>
                  <a:cubicBezTo>
                    <a:pt x="38" y="115"/>
                    <a:pt x="39" y="114"/>
                    <a:pt x="40" y="113"/>
                  </a:cubicBezTo>
                  <a:cubicBezTo>
                    <a:pt x="44" y="109"/>
                    <a:pt x="47" y="106"/>
                    <a:pt x="48" y="104"/>
                  </a:cubicBezTo>
                  <a:cubicBezTo>
                    <a:pt x="80" y="104"/>
                    <a:pt x="80" y="104"/>
                    <a:pt x="80" y="104"/>
                  </a:cubicBezTo>
                  <a:cubicBezTo>
                    <a:pt x="82" y="106"/>
                    <a:pt x="84" y="109"/>
                    <a:pt x="88" y="113"/>
                  </a:cubicBezTo>
                  <a:close/>
                  <a:moveTo>
                    <a:pt x="120" y="93"/>
                  </a:moveTo>
                  <a:cubicBezTo>
                    <a:pt x="120" y="95"/>
                    <a:pt x="119" y="96"/>
                    <a:pt x="117" y="96"/>
                  </a:cubicBezTo>
                  <a:cubicBezTo>
                    <a:pt x="11" y="96"/>
                    <a:pt x="11" y="96"/>
                    <a:pt x="11" y="96"/>
                  </a:cubicBezTo>
                  <a:cubicBezTo>
                    <a:pt x="9" y="96"/>
                    <a:pt x="8" y="95"/>
                    <a:pt x="8" y="93"/>
                  </a:cubicBezTo>
                  <a:cubicBezTo>
                    <a:pt x="8" y="11"/>
                    <a:pt x="8" y="11"/>
                    <a:pt x="8" y="11"/>
                  </a:cubicBezTo>
                  <a:cubicBezTo>
                    <a:pt x="8" y="9"/>
                    <a:pt x="9" y="8"/>
                    <a:pt x="11" y="8"/>
                  </a:cubicBezTo>
                  <a:cubicBezTo>
                    <a:pt x="117" y="8"/>
                    <a:pt x="117" y="8"/>
                    <a:pt x="117" y="8"/>
                  </a:cubicBezTo>
                  <a:cubicBezTo>
                    <a:pt x="119" y="8"/>
                    <a:pt x="120" y="9"/>
                    <a:pt x="120" y="11"/>
                  </a:cubicBezTo>
                  <a:lnTo>
                    <a:pt x="120" y="9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5" name="Freeform 14"/>
            <p:cNvSpPr>
              <a:spLocks noEditPoints="1"/>
            </p:cNvSpPr>
            <p:nvPr/>
          </p:nvSpPr>
          <p:spPr bwMode="auto">
            <a:xfrm>
              <a:off x="6781801" y="947738"/>
              <a:ext cx="368300" cy="247650"/>
            </a:xfrm>
            <a:custGeom>
              <a:avLst/>
              <a:gdLst>
                <a:gd name="T0" fmla="*/ 89 w 96"/>
                <a:gd name="T1" fmla="*/ 0 h 64"/>
                <a:gd name="T2" fmla="*/ 7 w 96"/>
                <a:gd name="T3" fmla="*/ 0 h 64"/>
                <a:gd name="T4" fmla="*/ 0 w 96"/>
                <a:gd name="T5" fmla="*/ 7 h 64"/>
                <a:gd name="T6" fmla="*/ 0 w 96"/>
                <a:gd name="T7" fmla="*/ 57 h 64"/>
                <a:gd name="T8" fmla="*/ 7 w 96"/>
                <a:gd name="T9" fmla="*/ 64 h 64"/>
                <a:gd name="T10" fmla="*/ 89 w 96"/>
                <a:gd name="T11" fmla="*/ 64 h 64"/>
                <a:gd name="T12" fmla="*/ 96 w 96"/>
                <a:gd name="T13" fmla="*/ 57 h 64"/>
                <a:gd name="T14" fmla="*/ 96 w 96"/>
                <a:gd name="T15" fmla="*/ 7 h 64"/>
                <a:gd name="T16" fmla="*/ 89 w 96"/>
                <a:gd name="T17" fmla="*/ 0 h 64"/>
                <a:gd name="T18" fmla="*/ 92 w 96"/>
                <a:gd name="T19" fmla="*/ 57 h 64"/>
                <a:gd name="T20" fmla="*/ 89 w 96"/>
                <a:gd name="T21" fmla="*/ 60 h 64"/>
                <a:gd name="T22" fmla="*/ 7 w 96"/>
                <a:gd name="T23" fmla="*/ 60 h 64"/>
                <a:gd name="T24" fmla="*/ 4 w 96"/>
                <a:gd name="T25" fmla="*/ 57 h 64"/>
                <a:gd name="T26" fmla="*/ 4 w 96"/>
                <a:gd name="T27" fmla="*/ 7 h 64"/>
                <a:gd name="T28" fmla="*/ 7 w 96"/>
                <a:gd name="T29" fmla="*/ 4 h 64"/>
                <a:gd name="T30" fmla="*/ 89 w 96"/>
                <a:gd name="T31" fmla="*/ 4 h 64"/>
                <a:gd name="T32" fmla="*/ 92 w 96"/>
                <a:gd name="T33" fmla="*/ 7 h 64"/>
                <a:gd name="T34" fmla="*/ 92 w 96"/>
                <a:gd name="T35" fmla="*/ 57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96" h="64">
                  <a:moveTo>
                    <a:pt x="89" y="0"/>
                  </a:moveTo>
                  <a:cubicBezTo>
                    <a:pt x="7" y="0"/>
                    <a:pt x="7" y="0"/>
                    <a:pt x="7" y="0"/>
                  </a:cubicBezTo>
                  <a:cubicBezTo>
                    <a:pt x="3" y="0"/>
                    <a:pt x="0" y="3"/>
                    <a:pt x="0" y="7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0" y="61"/>
                    <a:pt x="3" y="64"/>
                    <a:pt x="7" y="64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93" y="64"/>
                    <a:pt x="96" y="61"/>
                    <a:pt x="96" y="57"/>
                  </a:cubicBezTo>
                  <a:cubicBezTo>
                    <a:pt x="96" y="7"/>
                    <a:pt x="96" y="7"/>
                    <a:pt x="96" y="7"/>
                  </a:cubicBezTo>
                  <a:cubicBezTo>
                    <a:pt x="96" y="3"/>
                    <a:pt x="93" y="0"/>
                    <a:pt x="89" y="0"/>
                  </a:cubicBezTo>
                  <a:close/>
                  <a:moveTo>
                    <a:pt x="92" y="57"/>
                  </a:moveTo>
                  <a:cubicBezTo>
                    <a:pt x="92" y="59"/>
                    <a:pt x="91" y="60"/>
                    <a:pt x="89" y="60"/>
                  </a:cubicBezTo>
                  <a:cubicBezTo>
                    <a:pt x="7" y="60"/>
                    <a:pt x="7" y="60"/>
                    <a:pt x="7" y="60"/>
                  </a:cubicBezTo>
                  <a:cubicBezTo>
                    <a:pt x="5" y="60"/>
                    <a:pt x="4" y="59"/>
                    <a:pt x="4" y="57"/>
                  </a:cubicBezTo>
                  <a:cubicBezTo>
                    <a:pt x="4" y="7"/>
                    <a:pt x="4" y="7"/>
                    <a:pt x="4" y="7"/>
                  </a:cubicBezTo>
                  <a:cubicBezTo>
                    <a:pt x="4" y="5"/>
                    <a:pt x="5" y="4"/>
                    <a:pt x="7" y="4"/>
                  </a:cubicBezTo>
                  <a:cubicBezTo>
                    <a:pt x="89" y="4"/>
                    <a:pt x="89" y="4"/>
                    <a:pt x="89" y="4"/>
                  </a:cubicBezTo>
                  <a:cubicBezTo>
                    <a:pt x="91" y="4"/>
                    <a:pt x="92" y="5"/>
                    <a:pt x="92" y="7"/>
                  </a:cubicBezTo>
                  <a:lnTo>
                    <a:pt x="92" y="57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6" name="Freeform 15"/>
            <p:cNvSpPr>
              <a:spLocks noEditPoints="1"/>
            </p:cNvSpPr>
            <p:nvPr/>
          </p:nvSpPr>
          <p:spPr bwMode="auto">
            <a:xfrm>
              <a:off x="6943726" y="1201738"/>
              <a:ext cx="46038" cy="47625"/>
            </a:xfrm>
            <a:custGeom>
              <a:avLst/>
              <a:gdLst>
                <a:gd name="T0" fmla="*/ 6 w 12"/>
                <a:gd name="T1" fmla="*/ 0 h 12"/>
                <a:gd name="T2" fmla="*/ 0 w 12"/>
                <a:gd name="T3" fmla="*/ 6 h 12"/>
                <a:gd name="T4" fmla="*/ 6 w 12"/>
                <a:gd name="T5" fmla="*/ 12 h 12"/>
                <a:gd name="T6" fmla="*/ 12 w 12"/>
                <a:gd name="T7" fmla="*/ 6 h 12"/>
                <a:gd name="T8" fmla="*/ 6 w 12"/>
                <a:gd name="T9" fmla="*/ 0 h 12"/>
                <a:gd name="T10" fmla="*/ 6 w 12"/>
                <a:gd name="T11" fmla="*/ 8 h 12"/>
                <a:gd name="T12" fmla="*/ 4 w 12"/>
                <a:gd name="T13" fmla="*/ 6 h 12"/>
                <a:gd name="T14" fmla="*/ 6 w 12"/>
                <a:gd name="T15" fmla="*/ 4 h 12"/>
                <a:gd name="T16" fmla="*/ 8 w 12"/>
                <a:gd name="T17" fmla="*/ 6 h 12"/>
                <a:gd name="T18" fmla="*/ 6 w 12"/>
                <a:gd name="T19" fmla="*/ 8 h 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" h="12">
                  <a:moveTo>
                    <a:pt x="6" y="0"/>
                  </a:moveTo>
                  <a:cubicBezTo>
                    <a:pt x="3" y="0"/>
                    <a:pt x="0" y="3"/>
                    <a:pt x="0" y="6"/>
                  </a:cubicBezTo>
                  <a:cubicBezTo>
                    <a:pt x="0" y="9"/>
                    <a:pt x="3" y="12"/>
                    <a:pt x="6" y="12"/>
                  </a:cubicBezTo>
                  <a:cubicBezTo>
                    <a:pt x="9" y="12"/>
                    <a:pt x="12" y="9"/>
                    <a:pt x="12" y="6"/>
                  </a:cubicBezTo>
                  <a:cubicBezTo>
                    <a:pt x="12" y="3"/>
                    <a:pt x="9" y="0"/>
                    <a:pt x="6" y="0"/>
                  </a:cubicBezTo>
                  <a:close/>
                  <a:moveTo>
                    <a:pt x="6" y="8"/>
                  </a:moveTo>
                  <a:cubicBezTo>
                    <a:pt x="5" y="8"/>
                    <a:pt x="4" y="7"/>
                    <a:pt x="4" y="6"/>
                  </a:cubicBezTo>
                  <a:cubicBezTo>
                    <a:pt x="4" y="5"/>
                    <a:pt x="5" y="4"/>
                    <a:pt x="6" y="4"/>
                  </a:cubicBezTo>
                  <a:cubicBezTo>
                    <a:pt x="7" y="4"/>
                    <a:pt x="8" y="5"/>
                    <a:pt x="8" y="6"/>
                  </a:cubicBezTo>
                  <a:cubicBezTo>
                    <a:pt x="8" y="7"/>
                    <a:pt x="7" y="8"/>
                    <a:pt x="6" y="8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7" name="Freeform 16"/>
            <p:cNvSpPr>
              <a:spLocks/>
            </p:cNvSpPr>
            <p:nvPr/>
          </p:nvSpPr>
          <p:spPr bwMode="auto">
            <a:xfrm>
              <a:off x="6881813" y="1044575"/>
              <a:ext cx="61913" cy="65087"/>
            </a:xfrm>
            <a:custGeom>
              <a:avLst/>
              <a:gdLst>
                <a:gd name="T0" fmla="*/ 0 w 39"/>
                <a:gd name="T1" fmla="*/ 24 h 41"/>
                <a:gd name="T2" fmla="*/ 39 w 39"/>
                <a:gd name="T3" fmla="*/ 41 h 41"/>
                <a:gd name="T4" fmla="*/ 39 w 39"/>
                <a:gd name="T5" fmla="*/ 32 h 41"/>
                <a:gd name="T6" fmla="*/ 12 w 39"/>
                <a:gd name="T7" fmla="*/ 19 h 41"/>
                <a:gd name="T8" fmla="*/ 39 w 39"/>
                <a:gd name="T9" fmla="*/ 10 h 41"/>
                <a:gd name="T10" fmla="*/ 39 w 39"/>
                <a:gd name="T11" fmla="*/ 0 h 41"/>
                <a:gd name="T12" fmla="*/ 0 w 39"/>
                <a:gd name="T13" fmla="*/ 17 h 41"/>
                <a:gd name="T14" fmla="*/ 0 w 39"/>
                <a:gd name="T15" fmla="*/ 24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9" h="41">
                  <a:moveTo>
                    <a:pt x="0" y="24"/>
                  </a:moveTo>
                  <a:lnTo>
                    <a:pt x="39" y="41"/>
                  </a:lnTo>
                  <a:lnTo>
                    <a:pt x="39" y="32"/>
                  </a:lnTo>
                  <a:lnTo>
                    <a:pt x="12" y="19"/>
                  </a:lnTo>
                  <a:lnTo>
                    <a:pt x="39" y="10"/>
                  </a:lnTo>
                  <a:lnTo>
                    <a:pt x="39" y="0"/>
                  </a:lnTo>
                  <a:lnTo>
                    <a:pt x="0" y="17"/>
                  </a:lnTo>
                  <a:lnTo>
                    <a:pt x="0" y="24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8" name="Freeform 17"/>
            <p:cNvSpPr>
              <a:spLocks/>
            </p:cNvSpPr>
            <p:nvPr/>
          </p:nvSpPr>
          <p:spPr bwMode="auto">
            <a:xfrm>
              <a:off x="6950076" y="1033463"/>
              <a:ext cx="31750" cy="87312"/>
            </a:xfrm>
            <a:custGeom>
              <a:avLst/>
              <a:gdLst>
                <a:gd name="T0" fmla="*/ 7 w 8"/>
                <a:gd name="T1" fmla="*/ 0 h 23"/>
                <a:gd name="T2" fmla="*/ 5 w 8"/>
                <a:gd name="T3" fmla="*/ 0 h 23"/>
                <a:gd name="T4" fmla="*/ 5 w 8"/>
                <a:gd name="T5" fmla="*/ 2 h 23"/>
                <a:gd name="T6" fmla="*/ 0 w 8"/>
                <a:gd name="T7" fmla="*/ 20 h 23"/>
                <a:gd name="T8" fmla="*/ 0 w 8"/>
                <a:gd name="T9" fmla="*/ 22 h 23"/>
                <a:gd name="T10" fmla="*/ 2 w 8"/>
                <a:gd name="T11" fmla="*/ 23 h 23"/>
                <a:gd name="T12" fmla="*/ 3 w 8"/>
                <a:gd name="T13" fmla="*/ 23 h 23"/>
                <a:gd name="T14" fmla="*/ 3 w 8"/>
                <a:gd name="T15" fmla="*/ 22 h 23"/>
                <a:gd name="T16" fmla="*/ 4 w 8"/>
                <a:gd name="T17" fmla="*/ 21 h 23"/>
                <a:gd name="T18" fmla="*/ 8 w 8"/>
                <a:gd name="T19" fmla="*/ 3 h 23"/>
                <a:gd name="T20" fmla="*/ 8 w 8"/>
                <a:gd name="T21" fmla="*/ 1 h 23"/>
                <a:gd name="T22" fmla="*/ 8 w 8"/>
                <a:gd name="T23" fmla="*/ 0 h 23"/>
                <a:gd name="T24" fmla="*/ 7 w 8"/>
                <a:gd name="T25" fmla="*/ 0 h 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" h="23">
                  <a:moveTo>
                    <a:pt x="7" y="0"/>
                  </a:moveTo>
                  <a:cubicBezTo>
                    <a:pt x="6" y="0"/>
                    <a:pt x="6" y="0"/>
                    <a:pt x="5" y="0"/>
                  </a:cubicBezTo>
                  <a:cubicBezTo>
                    <a:pt x="5" y="0"/>
                    <a:pt x="5" y="1"/>
                    <a:pt x="5" y="2"/>
                  </a:cubicBezTo>
                  <a:cubicBezTo>
                    <a:pt x="0" y="20"/>
                    <a:pt x="0" y="20"/>
                    <a:pt x="0" y="20"/>
                  </a:cubicBezTo>
                  <a:cubicBezTo>
                    <a:pt x="0" y="21"/>
                    <a:pt x="0" y="22"/>
                    <a:pt x="0" y="22"/>
                  </a:cubicBezTo>
                  <a:cubicBezTo>
                    <a:pt x="0" y="23"/>
                    <a:pt x="1" y="23"/>
                    <a:pt x="2" y="23"/>
                  </a:cubicBezTo>
                  <a:cubicBezTo>
                    <a:pt x="2" y="23"/>
                    <a:pt x="2" y="23"/>
                    <a:pt x="3" y="23"/>
                  </a:cubicBezTo>
                  <a:cubicBezTo>
                    <a:pt x="3" y="23"/>
                    <a:pt x="3" y="22"/>
                    <a:pt x="3" y="22"/>
                  </a:cubicBezTo>
                  <a:cubicBezTo>
                    <a:pt x="3" y="22"/>
                    <a:pt x="3" y="21"/>
                    <a:pt x="4" y="21"/>
                  </a:cubicBezTo>
                  <a:cubicBezTo>
                    <a:pt x="8" y="3"/>
                    <a:pt x="8" y="3"/>
                    <a:pt x="8" y="3"/>
                  </a:cubicBezTo>
                  <a:cubicBezTo>
                    <a:pt x="8" y="2"/>
                    <a:pt x="8" y="1"/>
                    <a:pt x="8" y="1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8" y="0"/>
                    <a:pt x="7" y="0"/>
                    <a:pt x="7" y="0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39" name="Freeform 18"/>
            <p:cNvSpPr>
              <a:spLocks/>
            </p:cNvSpPr>
            <p:nvPr/>
          </p:nvSpPr>
          <p:spPr bwMode="auto">
            <a:xfrm>
              <a:off x="6989763" y="1044575"/>
              <a:ext cx="60325" cy="65087"/>
            </a:xfrm>
            <a:custGeom>
              <a:avLst/>
              <a:gdLst>
                <a:gd name="T0" fmla="*/ 0 w 38"/>
                <a:gd name="T1" fmla="*/ 10 h 41"/>
                <a:gd name="T2" fmla="*/ 26 w 38"/>
                <a:gd name="T3" fmla="*/ 19 h 41"/>
                <a:gd name="T4" fmla="*/ 0 w 38"/>
                <a:gd name="T5" fmla="*/ 32 h 41"/>
                <a:gd name="T6" fmla="*/ 0 w 38"/>
                <a:gd name="T7" fmla="*/ 41 h 41"/>
                <a:gd name="T8" fmla="*/ 38 w 38"/>
                <a:gd name="T9" fmla="*/ 24 h 41"/>
                <a:gd name="T10" fmla="*/ 38 w 38"/>
                <a:gd name="T11" fmla="*/ 17 h 41"/>
                <a:gd name="T12" fmla="*/ 0 w 38"/>
                <a:gd name="T13" fmla="*/ 0 h 41"/>
                <a:gd name="T14" fmla="*/ 0 w 38"/>
                <a:gd name="T15" fmla="*/ 10 h 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" h="41">
                  <a:moveTo>
                    <a:pt x="0" y="10"/>
                  </a:moveTo>
                  <a:lnTo>
                    <a:pt x="26" y="19"/>
                  </a:lnTo>
                  <a:lnTo>
                    <a:pt x="0" y="32"/>
                  </a:lnTo>
                  <a:lnTo>
                    <a:pt x="0" y="41"/>
                  </a:lnTo>
                  <a:lnTo>
                    <a:pt x="38" y="24"/>
                  </a:lnTo>
                  <a:lnTo>
                    <a:pt x="38" y="17"/>
                  </a:lnTo>
                  <a:lnTo>
                    <a:pt x="0" y="0"/>
                  </a:lnTo>
                  <a:lnTo>
                    <a:pt x="0" y="1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0" name="Freeform 5"/>
          <p:cNvSpPr>
            <a:spLocks noEditPoints="1"/>
          </p:cNvSpPr>
          <p:nvPr/>
        </p:nvSpPr>
        <p:spPr bwMode="auto">
          <a:xfrm>
            <a:off x="3596152" y="3743680"/>
            <a:ext cx="336121" cy="336719"/>
          </a:xfrm>
          <a:custGeom>
            <a:avLst/>
            <a:gdLst>
              <a:gd name="T0" fmla="*/ 1124 w 1124"/>
              <a:gd name="T1" fmla="*/ 369 h 1126"/>
              <a:gd name="T2" fmla="*/ 754 w 1124"/>
              <a:gd name="T3" fmla="*/ 0 h 1126"/>
              <a:gd name="T4" fmla="*/ 108 w 1124"/>
              <a:gd name="T5" fmla="*/ 646 h 1126"/>
              <a:gd name="T6" fmla="*/ 0 w 1124"/>
              <a:gd name="T7" fmla="*/ 1126 h 1126"/>
              <a:gd name="T8" fmla="*/ 477 w 1124"/>
              <a:gd name="T9" fmla="*/ 1015 h 1126"/>
              <a:gd name="T10" fmla="*/ 1124 w 1124"/>
              <a:gd name="T11" fmla="*/ 369 h 1126"/>
              <a:gd name="T12" fmla="*/ 446 w 1124"/>
              <a:gd name="T13" fmla="*/ 944 h 1126"/>
              <a:gd name="T14" fmla="*/ 387 w 1124"/>
              <a:gd name="T15" fmla="*/ 885 h 1126"/>
              <a:gd name="T16" fmla="*/ 962 w 1124"/>
              <a:gd name="T17" fmla="*/ 310 h 1126"/>
              <a:gd name="T18" fmla="*/ 1022 w 1124"/>
              <a:gd name="T19" fmla="*/ 369 h 1126"/>
              <a:gd name="T20" fmla="*/ 446 w 1124"/>
              <a:gd name="T21" fmla="*/ 944 h 1126"/>
              <a:gd name="T22" fmla="*/ 232 w 1124"/>
              <a:gd name="T23" fmla="*/ 997 h 1126"/>
              <a:gd name="T24" fmla="*/ 127 w 1124"/>
              <a:gd name="T25" fmla="*/ 892 h 1126"/>
              <a:gd name="T26" fmla="*/ 167 w 1124"/>
              <a:gd name="T27" fmla="*/ 715 h 1126"/>
              <a:gd name="T28" fmla="*/ 227 w 1124"/>
              <a:gd name="T29" fmla="*/ 775 h 1126"/>
              <a:gd name="T30" fmla="*/ 226 w 1124"/>
              <a:gd name="T31" fmla="*/ 775 h 1126"/>
              <a:gd name="T32" fmla="*/ 362 w 1124"/>
              <a:gd name="T33" fmla="*/ 911 h 1126"/>
              <a:gd name="T34" fmla="*/ 362 w 1124"/>
              <a:gd name="T35" fmla="*/ 910 h 1126"/>
              <a:gd name="T36" fmla="*/ 408 w 1124"/>
              <a:gd name="T37" fmla="*/ 957 h 1126"/>
              <a:gd name="T38" fmla="*/ 232 w 1124"/>
              <a:gd name="T39" fmla="*/ 997 h 1126"/>
              <a:gd name="T40" fmla="*/ 937 w 1124"/>
              <a:gd name="T41" fmla="*/ 284 h 1126"/>
              <a:gd name="T42" fmla="*/ 362 w 1124"/>
              <a:gd name="T43" fmla="*/ 859 h 1126"/>
              <a:gd name="T44" fmla="*/ 278 w 1124"/>
              <a:gd name="T45" fmla="*/ 775 h 1126"/>
              <a:gd name="T46" fmla="*/ 853 w 1124"/>
              <a:gd name="T47" fmla="*/ 200 h 1126"/>
              <a:gd name="T48" fmla="*/ 937 w 1124"/>
              <a:gd name="T49" fmla="*/ 284 h 1126"/>
              <a:gd name="T50" fmla="*/ 754 w 1124"/>
              <a:gd name="T51" fmla="*/ 102 h 1126"/>
              <a:gd name="T52" fmla="*/ 827 w 1124"/>
              <a:gd name="T53" fmla="*/ 175 h 1126"/>
              <a:gd name="T54" fmla="*/ 252 w 1124"/>
              <a:gd name="T55" fmla="*/ 750 h 1126"/>
              <a:gd name="T56" fmla="*/ 179 w 1124"/>
              <a:gd name="T57" fmla="*/ 677 h 1126"/>
              <a:gd name="T58" fmla="*/ 754 w 1124"/>
              <a:gd name="T59" fmla="*/ 102 h 112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</a:cxnLst>
            <a:rect l="0" t="0" r="r" b="b"/>
            <a:pathLst>
              <a:path w="1124" h="1126">
                <a:moveTo>
                  <a:pt x="1124" y="369"/>
                </a:moveTo>
                <a:lnTo>
                  <a:pt x="754" y="0"/>
                </a:lnTo>
                <a:lnTo>
                  <a:pt x="108" y="646"/>
                </a:lnTo>
                <a:lnTo>
                  <a:pt x="0" y="1126"/>
                </a:lnTo>
                <a:lnTo>
                  <a:pt x="477" y="1015"/>
                </a:lnTo>
                <a:lnTo>
                  <a:pt x="1124" y="369"/>
                </a:lnTo>
                <a:close/>
                <a:moveTo>
                  <a:pt x="446" y="944"/>
                </a:moveTo>
                <a:lnTo>
                  <a:pt x="387" y="885"/>
                </a:lnTo>
                <a:lnTo>
                  <a:pt x="962" y="310"/>
                </a:lnTo>
                <a:lnTo>
                  <a:pt x="1022" y="369"/>
                </a:lnTo>
                <a:lnTo>
                  <a:pt x="446" y="944"/>
                </a:lnTo>
                <a:close/>
                <a:moveTo>
                  <a:pt x="232" y="997"/>
                </a:moveTo>
                <a:lnTo>
                  <a:pt x="127" y="892"/>
                </a:lnTo>
                <a:lnTo>
                  <a:pt x="167" y="715"/>
                </a:lnTo>
                <a:lnTo>
                  <a:pt x="227" y="775"/>
                </a:lnTo>
                <a:lnTo>
                  <a:pt x="226" y="775"/>
                </a:lnTo>
                <a:lnTo>
                  <a:pt x="362" y="911"/>
                </a:lnTo>
                <a:lnTo>
                  <a:pt x="362" y="910"/>
                </a:lnTo>
                <a:lnTo>
                  <a:pt x="408" y="957"/>
                </a:lnTo>
                <a:lnTo>
                  <a:pt x="232" y="997"/>
                </a:lnTo>
                <a:close/>
                <a:moveTo>
                  <a:pt x="937" y="284"/>
                </a:moveTo>
                <a:lnTo>
                  <a:pt x="362" y="859"/>
                </a:lnTo>
                <a:lnTo>
                  <a:pt x="278" y="775"/>
                </a:lnTo>
                <a:lnTo>
                  <a:pt x="853" y="200"/>
                </a:lnTo>
                <a:lnTo>
                  <a:pt x="937" y="284"/>
                </a:lnTo>
                <a:close/>
                <a:moveTo>
                  <a:pt x="754" y="102"/>
                </a:moveTo>
                <a:lnTo>
                  <a:pt x="827" y="175"/>
                </a:lnTo>
                <a:lnTo>
                  <a:pt x="252" y="750"/>
                </a:lnTo>
                <a:lnTo>
                  <a:pt x="179" y="677"/>
                </a:lnTo>
                <a:lnTo>
                  <a:pt x="754" y="102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vert="horz" wrap="square" lIns="68580" tIns="34290" rIns="68580" bIns="34290" numCol="1" anchor="t" anchorCtr="0" compatLnSpc="1">
            <a:prstTxWarp prst="textNoShape">
              <a:avLst/>
            </a:prstTxWarp>
          </a:bodyPr>
          <a:lstStyle/>
          <a:p>
            <a:endParaRPr lang="id-ID" sz="1350">
              <a:solidFill>
                <a:schemeClr val="bg1"/>
              </a:solidFill>
            </a:endParaRPr>
          </a:p>
        </p:txBody>
      </p:sp>
      <p:grpSp>
        <p:nvGrpSpPr>
          <p:cNvPr id="41" name="Group 40"/>
          <p:cNvGrpSpPr/>
          <p:nvPr/>
        </p:nvGrpSpPr>
        <p:grpSpPr>
          <a:xfrm rot="2700000">
            <a:off x="5212922" y="3528283"/>
            <a:ext cx="237393" cy="413696"/>
            <a:chOff x="4732338" y="4783138"/>
            <a:chExt cx="703263" cy="1225550"/>
          </a:xfrm>
          <a:solidFill>
            <a:schemeClr val="bg1"/>
          </a:solidFill>
        </p:grpSpPr>
        <p:sp>
          <p:nvSpPr>
            <p:cNvPr id="42" name="Freeform 30"/>
            <p:cNvSpPr>
              <a:spLocks noEditPoints="1"/>
            </p:cNvSpPr>
            <p:nvPr/>
          </p:nvSpPr>
          <p:spPr bwMode="auto">
            <a:xfrm>
              <a:off x="4732338" y="4783138"/>
              <a:ext cx="703263" cy="1173163"/>
            </a:xfrm>
            <a:custGeom>
              <a:avLst/>
              <a:gdLst>
                <a:gd name="T0" fmla="*/ 50 w 184"/>
                <a:gd name="T1" fmla="*/ 310 h 310"/>
                <a:gd name="T2" fmla="*/ 32 w 184"/>
                <a:gd name="T3" fmla="*/ 282 h 310"/>
                <a:gd name="T4" fmla="*/ 10 w 184"/>
                <a:gd name="T5" fmla="*/ 199 h 310"/>
                <a:gd name="T6" fmla="*/ 39 w 184"/>
                <a:gd name="T7" fmla="*/ 171 h 310"/>
                <a:gd name="T8" fmla="*/ 30 w 184"/>
                <a:gd name="T9" fmla="*/ 116 h 310"/>
                <a:gd name="T10" fmla="*/ 36 w 184"/>
                <a:gd name="T11" fmla="*/ 73 h 310"/>
                <a:gd name="T12" fmla="*/ 36 w 184"/>
                <a:gd name="T13" fmla="*/ 72 h 310"/>
                <a:gd name="T14" fmla="*/ 92 w 184"/>
                <a:gd name="T15" fmla="*/ 0 h 310"/>
                <a:gd name="T16" fmla="*/ 148 w 184"/>
                <a:gd name="T17" fmla="*/ 72 h 310"/>
                <a:gd name="T18" fmla="*/ 148 w 184"/>
                <a:gd name="T19" fmla="*/ 73 h 310"/>
                <a:gd name="T20" fmla="*/ 155 w 184"/>
                <a:gd name="T21" fmla="*/ 116 h 310"/>
                <a:gd name="T22" fmla="*/ 145 w 184"/>
                <a:gd name="T23" fmla="*/ 171 h 310"/>
                <a:gd name="T24" fmla="*/ 174 w 184"/>
                <a:gd name="T25" fmla="*/ 199 h 310"/>
                <a:gd name="T26" fmla="*/ 153 w 184"/>
                <a:gd name="T27" fmla="*/ 282 h 310"/>
                <a:gd name="T28" fmla="*/ 134 w 184"/>
                <a:gd name="T29" fmla="*/ 310 h 310"/>
                <a:gd name="T30" fmla="*/ 134 w 184"/>
                <a:gd name="T31" fmla="*/ 276 h 310"/>
                <a:gd name="T32" fmla="*/ 118 w 184"/>
                <a:gd name="T33" fmla="*/ 239 h 310"/>
                <a:gd name="T34" fmla="*/ 118 w 184"/>
                <a:gd name="T35" fmla="*/ 240 h 310"/>
                <a:gd name="T36" fmla="*/ 115 w 184"/>
                <a:gd name="T37" fmla="*/ 246 h 310"/>
                <a:gd name="T38" fmla="*/ 108 w 184"/>
                <a:gd name="T39" fmla="*/ 245 h 310"/>
                <a:gd name="T40" fmla="*/ 76 w 184"/>
                <a:gd name="T41" fmla="*/ 245 h 310"/>
                <a:gd name="T42" fmla="*/ 69 w 184"/>
                <a:gd name="T43" fmla="*/ 246 h 310"/>
                <a:gd name="T44" fmla="*/ 66 w 184"/>
                <a:gd name="T45" fmla="*/ 240 h 310"/>
                <a:gd name="T46" fmla="*/ 66 w 184"/>
                <a:gd name="T47" fmla="*/ 239 h 310"/>
                <a:gd name="T48" fmla="*/ 50 w 184"/>
                <a:gd name="T49" fmla="*/ 276 h 310"/>
                <a:gd name="T50" fmla="*/ 50 w 184"/>
                <a:gd name="T51" fmla="*/ 310 h 310"/>
                <a:gd name="T52" fmla="*/ 55 w 184"/>
                <a:gd name="T53" fmla="*/ 79 h 310"/>
                <a:gd name="T54" fmla="*/ 50 w 184"/>
                <a:gd name="T55" fmla="*/ 116 h 310"/>
                <a:gd name="T56" fmla="*/ 61 w 184"/>
                <a:gd name="T57" fmla="*/ 174 h 310"/>
                <a:gd name="T58" fmla="*/ 64 w 184"/>
                <a:gd name="T59" fmla="*/ 184 h 310"/>
                <a:gd name="T60" fmla="*/ 54 w 184"/>
                <a:gd name="T61" fmla="*/ 187 h 310"/>
                <a:gd name="T62" fmla="*/ 29 w 184"/>
                <a:gd name="T63" fmla="*/ 205 h 310"/>
                <a:gd name="T64" fmla="*/ 36 w 184"/>
                <a:gd name="T65" fmla="*/ 247 h 310"/>
                <a:gd name="T66" fmla="*/ 65 w 184"/>
                <a:gd name="T67" fmla="*/ 215 h 310"/>
                <a:gd name="T68" fmla="*/ 74 w 184"/>
                <a:gd name="T69" fmla="*/ 209 h 310"/>
                <a:gd name="T70" fmla="*/ 79 w 184"/>
                <a:gd name="T71" fmla="*/ 219 h 310"/>
                <a:gd name="T72" fmla="*/ 82 w 184"/>
                <a:gd name="T73" fmla="*/ 225 h 310"/>
                <a:gd name="T74" fmla="*/ 103 w 184"/>
                <a:gd name="T75" fmla="*/ 225 h 310"/>
                <a:gd name="T76" fmla="*/ 105 w 184"/>
                <a:gd name="T77" fmla="*/ 219 h 310"/>
                <a:gd name="T78" fmla="*/ 110 w 184"/>
                <a:gd name="T79" fmla="*/ 209 h 310"/>
                <a:gd name="T80" fmla="*/ 120 w 184"/>
                <a:gd name="T81" fmla="*/ 215 h 310"/>
                <a:gd name="T82" fmla="*/ 148 w 184"/>
                <a:gd name="T83" fmla="*/ 247 h 310"/>
                <a:gd name="T84" fmla="*/ 155 w 184"/>
                <a:gd name="T85" fmla="*/ 205 h 310"/>
                <a:gd name="T86" fmla="*/ 130 w 184"/>
                <a:gd name="T87" fmla="*/ 187 h 310"/>
                <a:gd name="T88" fmla="*/ 120 w 184"/>
                <a:gd name="T89" fmla="*/ 184 h 310"/>
                <a:gd name="T90" fmla="*/ 123 w 184"/>
                <a:gd name="T91" fmla="*/ 174 h 310"/>
                <a:gd name="T92" fmla="*/ 135 w 184"/>
                <a:gd name="T93" fmla="*/ 116 h 310"/>
                <a:gd name="T94" fmla="*/ 129 w 184"/>
                <a:gd name="T95" fmla="*/ 79 h 310"/>
                <a:gd name="T96" fmla="*/ 92 w 184"/>
                <a:gd name="T97" fmla="*/ 21 h 310"/>
                <a:gd name="T98" fmla="*/ 55 w 184"/>
                <a:gd name="T99" fmla="*/ 79 h 31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184" h="310">
                  <a:moveTo>
                    <a:pt x="50" y="310"/>
                  </a:moveTo>
                  <a:cubicBezTo>
                    <a:pt x="32" y="282"/>
                    <a:pt x="32" y="282"/>
                    <a:pt x="32" y="282"/>
                  </a:cubicBezTo>
                  <a:cubicBezTo>
                    <a:pt x="28" y="276"/>
                    <a:pt x="0" y="230"/>
                    <a:pt x="10" y="199"/>
                  </a:cubicBezTo>
                  <a:cubicBezTo>
                    <a:pt x="14" y="187"/>
                    <a:pt x="24" y="178"/>
                    <a:pt x="39" y="171"/>
                  </a:cubicBezTo>
                  <a:cubicBezTo>
                    <a:pt x="33" y="151"/>
                    <a:pt x="30" y="132"/>
                    <a:pt x="30" y="116"/>
                  </a:cubicBezTo>
                  <a:cubicBezTo>
                    <a:pt x="30" y="102"/>
                    <a:pt x="32" y="87"/>
                    <a:pt x="36" y="73"/>
                  </a:cubicBezTo>
                  <a:cubicBezTo>
                    <a:pt x="36" y="72"/>
                    <a:pt x="36" y="72"/>
                    <a:pt x="36" y="72"/>
                  </a:cubicBezTo>
                  <a:cubicBezTo>
                    <a:pt x="50" y="35"/>
                    <a:pt x="77" y="0"/>
                    <a:pt x="92" y="0"/>
                  </a:cubicBezTo>
                  <a:cubicBezTo>
                    <a:pt x="107" y="0"/>
                    <a:pt x="134" y="35"/>
                    <a:pt x="148" y="72"/>
                  </a:cubicBezTo>
                  <a:cubicBezTo>
                    <a:pt x="148" y="73"/>
                    <a:pt x="148" y="73"/>
                    <a:pt x="148" y="73"/>
                  </a:cubicBezTo>
                  <a:cubicBezTo>
                    <a:pt x="152" y="87"/>
                    <a:pt x="155" y="102"/>
                    <a:pt x="155" y="116"/>
                  </a:cubicBezTo>
                  <a:cubicBezTo>
                    <a:pt x="155" y="132"/>
                    <a:pt x="152" y="151"/>
                    <a:pt x="145" y="171"/>
                  </a:cubicBezTo>
                  <a:cubicBezTo>
                    <a:pt x="160" y="178"/>
                    <a:pt x="170" y="187"/>
                    <a:pt x="174" y="199"/>
                  </a:cubicBezTo>
                  <a:cubicBezTo>
                    <a:pt x="184" y="230"/>
                    <a:pt x="156" y="276"/>
                    <a:pt x="153" y="282"/>
                  </a:cubicBezTo>
                  <a:cubicBezTo>
                    <a:pt x="134" y="310"/>
                    <a:pt x="134" y="310"/>
                    <a:pt x="134" y="310"/>
                  </a:cubicBezTo>
                  <a:cubicBezTo>
                    <a:pt x="134" y="276"/>
                    <a:pt x="134" y="276"/>
                    <a:pt x="134" y="276"/>
                  </a:cubicBezTo>
                  <a:cubicBezTo>
                    <a:pt x="134" y="262"/>
                    <a:pt x="128" y="248"/>
                    <a:pt x="118" y="239"/>
                  </a:cubicBezTo>
                  <a:cubicBezTo>
                    <a:pt x="118" y="239"/>
                    <a:pt x="118" y="239"/>
                    <a:pt x="118" y="240"/>
                  </a:cubicBezTo>
                  <a:cubicBezTo>
                    <a:pt x="115" y="246"/>
                    <a:pt x="115" y="246"/>
                    <a:pt x="115" y="246"/>
                  </a:cubicBezTo>
                  <a:cubicBezTo>
                    <a:pt x="108" y="245"/>
                    <a:pt x="108" y="245"/>
                    <a:pt x="108" y="245"/>
                  </a:cubicBezTo>
                  <a:cubicBezTo>
                    <a:pt x="98" y="245"/>
                    <a:pt x="87" y="245"/>
                    <a:pt x="76" y="245"/>
                  </a:cubicBezTo>
                  <a:cubicBezTo>
                    <a:pt x="69" y="246"/>
                    <a:pt x="69" y="246"/>
                    <a:pt x="69" y="246"/>
                  </a:cubicBezTo>
                  <a:cubicBezTo>
                    <a:pt x="66" y="240"/>
                    <a:pt x="66" y="240"/>
                    <a:pt x="66" y="240"/>
                  </a:cubicBezTo>
                  <a:cubicBezTo>
                    <a:pt x="66" y="239"/>
                    <a:pt x="66" y="239"/>
                    <a:pt x="66" y="239"/>
                  </a:cubicBezTo>
                  <a:cubicBezTo>
                    <a:pt x="56" y="249"/>
                    <a:pt x="50" y="262"/>
                    <a:pt x="50" y="276"/>
                  </a:cubicBezTo>
                  <a:lnTo>
                    <a:pt x="50" y="310"/>
                  </a:lnTo>
                  <a:close/>
                  <a:moveTo>
                    <a:pt x="55" y="79"/>
                  </a:moveTo>
                  <a:cubicBezTo>
                    <a:pt x="52" y="91"/>
                    <a:pt x="50" y="104"/>
                    <a:pt x="50" y="116"/>
                  </a:cubicBezTo>
                  <a:cubicBezTo>
                    <a:pt x="50" y="132"/>
                    <a:pt x="53" y="152"/>
                    <a:pt x="61" y="174"/>
                  </a:cubicBezTo>
                  <a:cubicBezTo>
                    <a:pt x="64" y="184"/>
                    <a:pt x="64" y="184"/>
                    <a:pt x="64" y="184"/>
                  </a:cubicBezTo>
                  <a:cubicBezTo>
                    <a:pt x="54" y="187"/>
                    <a:pt x="54" y="187"/>
                    <a:pt x="54" y="187"/>
                  </a:cubicBezTo>
                  <a:cubicBezTo>
                    <a:pt x="45" y="190"/>
                    <a:pt x="33" y="196"/>
                    <a:pt x="29" y="205"/>
                  </a:cubicBezTo>
                  <a:cubicBezTo>
                    <a:pt x="26" y="216"/>
                    <a:pt x="30" y="233"/>
                    <a:pt x="36" y="247"/>
                  </a:cubicBezTo>
                  <a:cubicBezTo>
                    <a:pt x="42" y="234"/>
                    <a:pt x="52" y="223"/>
                    <a:pt x="65" y="215"/>
                  </a:cubicBezTo>
                  <a:cubicBezTo>
                    <a:pt x="74" y="209"/>
                    <a:pt x="74" y="209"/>
                    <a:pt x="74" y="209"/>
                  </a:cubicBezTo>
                  <a:cubicBezTo>
                    <a:pt x="79" y="219"/>
                    <a:pt x="79" y="219"/>
                    <a:pt x="79" y="219"/>
                  </a:cubicBezTo>
                  <a:cubicBezTo>
                    <a:pt x="80" y="221"/>
                    <a:pt x="81" y="223"/>
                    <a:pt x="82" y="225"/>
                  </a:cubicBezTo>
                  <a:cubicBezTo>
                    <a:pt x="89" y="225"/>
                    <a:pt x="96" y="225"/>
                    <a:pt x="103" y="225"/>
                  </a:cubicBezTo>
                  <a:cubicBezTo>
                    <a:pt x="104" y="223"/>
                    <a:pt x="105" y="221"/>
                    <a:pt x="105" y="219"/>
                  </a:cubicBezTo>
                  <a:cubicBezTo>
                    <a:pt x="110" y="209"/>
                    <a:pt x="110" y="209"/>
                    <a:pt x="110" y="209"/>
                  </a:cubicBezTo>
                  <a:cubicBezTo>
                    <a:pt x="120" y="215"/>
                    <a:pt x="120" y="215"/>
                    <a:pt x="120" y="215"/>
                  </a:cubicBezTo>
                  <a:cubicBezTo>
                    <a:pt x="133" y="223"/>
                    <a:pt x="142" y="234"/>
                    <a:pt x="148" y="247"/>
                  </a:cubicBezTo>
                  <a:cubicBezTo>
                    <a:pt x="154" y="233"/>
                    <a:pt x="159" y="216"/>
                    <a:pt x="155" y="205"/>
                  </a:cubicBezTo>
                  <a:cubicBezTo>
                    <a:pt x="152" y="196"/>
                    <a:pt x="140" y="190"/>
                    <a:pt x="130" y="187"/>
                  </a:cubicBezTo>
                  <a:cubicBezTo>
                    <a:pt x="120" y="184"/>
                    <a:pt x="120" y="184"/>
                    <a:pt x="120" y="184"/>
                  </a:cubicBezTo>
                  <a:cubicBezTo>
                    <a:pt x="123" y="174"/>
                    <a:pt x="123" y="174"/>
                    <a:pt x="123" y="174"/>
                  </a:cubicBezTo>
                  <a:cubicBezTo>
                    <a:pt x="131" y="152"/>
                    <a:pt x="135" y="132"/>
                    <a:pt x="135" y="116"/>
                  </a:cubicBezTo>
                  <a:cubicBezTo>
                    <a:pt x="135" y="104"/>
                    <a:pt x="133" y="91"/>
                    <a:pt x="129" y="79"/>
                  </a:cubicBezTo>
                  <a:cubicBezTo>
                    <a:pt x="117" y="47"/>
                    <a:pt x="99" y="26"/>
                    <a:pt x="92" y="21"/>
                  </a:cubicBezTo>
                  <a:cubicBezTo>
                    <a:pt x="85" y="26"/>
                    <a:pt x="67" y="47"/>
                    <a:pt x="55" y="7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3" name="Freeform 31"/>
            <p:cNvSpPr>
              <a:spLocks noEditPoints="1"/>
            </p:cNvSpPr>
            <p:nvPr/>
          </p:nvSpPr>
          <p:spPr bwMode="auto">
            <a:xfrm>
              <a:off x="4960938" y="5127626"/>
              <a:ext cx="244475" cy="241300"/>
            </a:xfrm>
            <a:custGeom>
              <a:avLst/>
              <a:gdLst>
                <a:gd name="T0" fmla="*/ 32 w 64"/>
                <a:gd name="T1" fmla="*/ 64 h 64"/>
                <a:gd name="T2" fmla="*/ 0 w 64"/>
                <a:gd name="T3" fmla="*/ 32 h 64"/>
                <a:gd name="T4" fmla="*/ 32 w 64"/>
                <a:gd name="T5" fmla="*/ 0 h 64"/>
                <a:gd name="T6" fmla="*/ 64 w 64"/>
                <a:gd name="T7" fmla="*/ 32 h 64"/>
                <a:gd name="T8" fmla="*/ 32 w 64"/>
                <a:gd name="T9" fmla="*/ 64 h 64"/>
                <a:gd name="T10" fmla="*/ 32 w 64"/>
                <a:gd name="T11" fmla="*/ 12 h 64"/>
                <a:gd name="T12" fmla="*/ 12 w 64"/>
                <a:gd name="T13" fmla="*/ 32 h 64"/>
                <a:gd name="T14" fmla="*/ 32 w 64"/>
                <a:gd name="T15" fmla="*/ 52 h 64"/>
                <a:gd name="T16" fmla="*/ 52 w 64"/>
                <a:gd name="T17" fmla="*/ 32 h 64"/>
                <a:gd name="T18" fmla="*/ 32 w 64"/>
                <a:gd name="T19" fmla="*/ 12 h 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4" h="64">
                  <a:moveTo>
                    <a:pt x="32" y="64"/>
                  </a:moveTo>
                  <a:cubicBezTo>
                    <a:pt x="14" y="64"/>
                    <a:pt x="0" y="50"/>
                    <a:pt x="0" y="32"/>
                  </a:cubicBezTo>
                  <a:cubicBezTo>
                    <a:pt x="0" y="14"/>
                    <a:pt x="14" y="0"/>
                    <a:pt x="32" y="0"/>
                  </a:cubicBezTo>
                  <a:cubicBezTo>
                    <a:pt x="50" y="0"/>
                    <a:pt x="64" y="14"/>
                    <a:pt x="64" y="32"/>
                  </a:cubicBezTo>
                  <a:cubicBezTo>
                    <a:pt x="64" y="50"/>
                    <a:pt x="50" y="64"/>
                    <a:pt x="32" y="64"/>
                  </a:cubicBezTo>
                  <a:close/>
                  <a:moveTo>
                    <a:pt x="32" y="12"/>
                  </a:moveTo>
                  <a:cubicBezTo>
                    <a:pt x="21" y="12"/>
                    <a:pt x="12" y="21"/>
                    <a:pt x="12" y="32"/>
                  </a:cubicBezTo>
                  <a:cubicBezTo>
                    <a:pt x="12" y="43"/>
                    <a:pt x="21" y="52"/>
                    <a:pt x="32" y="52"/>
                  </a:cubicBezTo>
                  <a:cubicBezTo>
                    <a:pt x="43" y="52"/>
                    <a:pt x="52" y="43"/>
                    <a:pt x="52" y="32"/>
                  </a:cubicBezTo>
                  <a:cubicBezTo>
                    <a:pt x="52" y="21"/>
                    <a:pt x="43" y="12"/>
                    <a:pt x="32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  <p:sp>
          <p:nvSpPr>
            <p:cNvPr id="44" name="Freeform 32"/>
            <p:cNvSpPr>
              <a:spLocks noEditPoints="1"/>
            </p:cNvSpPr>
            <p:nvPr/>
          </p:nvSpPr>
          <p:spPr bwMode="auto">
            <a:xfrm>
              <a:off x="4973638" y="5649913"/>
              <a:ext cx="225425" cy="358775"/>
            </a:xfrm>
            <a:custGeom>
              <a:avLst/>
              <a:gdLst>
                <a:gd name="T0" fmla="*/ 29 w 59"/>
                <a:gd name="T1" fmla="*/ 95 h 95"/>
                <a:gd name="T2" fmla="*/ 24 w 59"/>
                <a:gd name="T3" fmla="*/ 85 h 95"/>
                <a:gd name="T4" fmla="*/ 0 w 59"/>
                <a:gd name="T5" fmla="*/ 26 h 95"/>
                <a:gd name="T6" fmla="*/ 29 w 59"/>
                <a:gd name="T7" fmla="*/ 0 h 95"/>
                <a:gd name="T8" fmla="*/ 59 w 59"/>
                <a:gd name="T9" fmla="*/ 26 h 95"/>
                <a:gd name="T10" fmla="*/ 34 w 59"/>
                <a:gd name="T11" fmla="*/ 85 h 95"/>
                <a:gd name="T12" fmla="*/ 29 w 59"/>
                <a:gd name="T13" fmla="*/ 95 h 95"/>
                <a:gd name="T14" fmla="*/ 29 w 59"/>
                <a:gd name="T15" fmla="*/ 12 h 95"/>
                <a:gd name="T16" fmla="*/ 12 w 59"/>
                <a:gd name="T17" fmla="*/ 26 h 95"/>
                <a:gd name="T18" fmla="*/ 29 w 59"/>
                <a:gd name="T19" fmla="*/ 69 h 95"/>
                <a:gd name="T20" fmla="*/ 47 w 59"/>
                <a:gd name="T21" fmla="*/ 26 h 95"/>
                <a:gd name="T22" fmla="*/ 29 w 59"/>
                <a:gd name="T23" fmla="*/ 12 h 9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59" h="95">
                  <a:moveTo>
                    <a:pt x="29" y="95"/>
                  </a:moveTo>
                  <a:cubicBezTo>
                    <a:pt x="24" y="85"/>
                    <a:pt x="24" y="85"/>
                    <a:pt x="24" y="85"/>
                  </a:cubicBezTo>
                  <a:cubicBezTo>
                    <a:pt x="20" y="77"/>
                    <a:pt x="0" y="38"/>
                    <a:pt x="0" y="26"/>
                  </a:cubicBezTo>
                  <a:cubicBezTo>
                    <a:pt x="0" y="12"/>
                    <a:pt x="13" y="0"/>
                    <a:pt x="29" y="0"/>
                  </a:cubicBezTo>
                  <a:cubicBezTo>
                    <a:pt x="45" y="0"/>
                    <a:pt x="59" y="12"/>
                    <a:pt x="59" y="26"/>
                  </a:cubicBezTo>
                  <a:cubicBezTo>
                    <a:pt x="59" y="38"/>
                    <a:pt x="39" y="77"/>
                    <a:pt x="34" y="85"/>
                  </a:cubicBezTo>
                  <a:lnTo>
                    <a:pt x="29" y="95"/>
                  </a:lnTo>
                  <a:close/>
                  <a:moveTo>
                    <a:pt x="29" y="12"/>
                  </a:moveTo>
                  <a:cubicBezTo>
                    <a:pt x="19" y="12"/>
                    <a:pt x="12" y="18"/>
                    <a:pt x="12" y="26"/>
                  </a:cubicBezTo>
                  <a:cubicBezTo>
                    <a:pt x="12" y="31"/>
                    <a:pt x="20" y="50"/>
                    <a:pt x="29" y="69"/>
                  </a:cubicBezTo>
                  <a:cubicBezTo>
                    <a:pt x="38" y="50"/>
                    <a:pt x="47" y="31"/>
                    <a:pt x="47" y="26"/>
                  </a:cubicBezTo>
                  <a:cubicBezTo>
                    <a:pt x="47" y="18"/>
                    <a:pt x="39" y="12"/>
                    <a:pt x="29" y="1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68580" tIns="34290" rIns="68580" bIns="34290" numCol="1" anchor="t" anchorCtr="0" compatLnSpc="1">
              <a:prstTxWarp prst="textNoShape">
                <a:avLst/>
              </a:prstTxWarp>
            </a:bodyPr>
            <a:lstStyle/>
            <a:p>
              <a:endParaRPr lang="id-ID" sz="1350"/>
            </a:p>
          </p:txBody>
        </p:sp>
      </p:grpSp>
      <p:sp>
        <p:nvSpPr>
          <p:cNvPr id="45" name="TextBox 44"/>
          <p:cNvSpPr txBox="1"/>
          <p:nvPr/>
        </p:nvSpPr>
        <p:spPr>
          <a:xfrm>
            <a:off x="6642317" y="3356415"/>
            <a:ext cx="22730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3">
                    <a:lumMod val="50000"/>
                  </a:schemeClr>
                </a:solidFill>
                <a:latin typeface="+mj-lt"/>
              </a:rPr>
              <a:t>Sadece sevdiğiniz değil, tüm derslere çalışın.</a:t>
            </a:r>
            <a:endParaRPr lang="id-ID" sz="1600" b="1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5535039" y="4699039"/>
            <a:ext cx="35041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r-TR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Zorlandığınız bir dersten sonra, </a:t>
            </a:r>
          </a:p>
          <a:p>
            <a:r>
              <a:rPr lang="tr-TR" sz="1600" b="1" dirty="0" smtClean="0">
                <a:solidFill>
                  <a:schemeClr val="accent1">
                    <a:lumMod val="50000"/>
                  </a:schemeClr>
                </a:solidFill>
                <a:latin typeface="+mj-lt"/>
              </a:rPr>
              <a:t>size daha kolay gelen derse çalışın. </a:t>
            </a:r>
            <a:endParaRPr lang="id-ID" sz="1600" b="1" dirty="0">
              <a:solidFill>
                <a:schemeClr val="accent1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440119" y="2532927"/>
            <a:ext cx="319307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sz="16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Ders çalışırken, TV izlemeyin, telefonla oynamayın. </a:t>
            </a:r>
            <a:r>
              <a:rPr lang="tr-TR" sz="1600" b="1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Telefonunuz </a:t>
            </a:r>
            <a:r>
              <a:rPr lang="tr-TR" sz="1600" b="1" dirty="0" smtClean="0">
                <a:solidFill>
                  <a:schemeClr val="accent4">
                    <a:lumMod val="50000"/>
                  </a:schemeClr>
                </a:solidFill>
                <a:latin typeface="+mj-lt"/>
              </a:rPr>
              <a:t>yanınızda olmasın</a:t>
            </a:r>
            <a:endParaRPr lang="id-ID" sz="1600" b="1" dirty="0">
              <a:solidFill>
                <a:schemeClr val="accent4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-133914" y="3658177"/>
            <a:ext cx="2533129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tr-TR" sz="1600" b="1" dirty="0" smtClean="0">
                <a:latin typeface="+mj-lt"/>
              </a:rPr>
              <a:t>Çok kısa veya  uzun süre</a:t>
            </a:r>
          </a:p>
          <a:p>
            <a:pPr algn="r"/>
            <a:r>
              <a:rPr lang="tr-TR" sz="1600" b="1" dirty="0" smtClean="0">
                <a:latin typeface="+mj-lt"/>
              </a:rPr>
              <a:t> (mola vermeden)  </a:t>
            </a:r>
          </a:p>
          <a:p>
            <a:pPr algn="r"/>
            <a:r>
              <a:rPr lang="tr-TR" sz="1600" b="1" dirty="0" smtClean="0">
                <a:latin typeface="+mj-lt"/>
              </a:rPr>
              <a:t>çalışmayın</a:t>
            </a:r>
            <a:r>
              <a:rPr lang="tr-TR" sz="1400" b="1" dirty="0" smtClean="0">
                <a:solidFill>
                  <a:schemeClr val="accent2">
                    <a:lumMod val="50000"/>
                  </a:schemeClr>
                </a:solidFill>
                <a:latin typeface="+mj-lt"/>
              </a:rPr>
              <a:t>.</a:t>
            </a:r>
            <a:endParaRPr lang="id-ID" sz="1400" b="1" dirty="0">
              <a:solidFill>
                <a:schemeClr val="accent2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53" name="Title 1"/>
          <p:cNvSpPr txBox="1">
            <a:spLocks/>
          </p:cNvSpPr>
          <p:nvPr/>
        </p:nvSpPr>
        <p:spPr>
          <a:xfrm>
            <a:off x="-12032" y="0"/>
            <a:ext cx="9156032" cy="842212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tr-TR" sz="4400" b="1" noProof="0" dirty="0" smtClean="0"/>
              <a:t>Bunlara Dikkat!</a:t>
            </a:r>
            <a:endParaRPr kumimoji="0" lang="id-ID" sz="4400" b="0" i="0" u="none" strike="noStrike" kern="1200" cap="none" spc="0" normalizeH="0" baseline="0" noProof="0" dirty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20450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2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3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1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4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28" grpId="0"/>
      <p:bldP spid="29" grpId="0" animBg="1"/>
      <p:bldP spid="30" grpId="0"/>
      <p:bldP spid="31" grpId="0"/>
      <p:bldP spid="32" grpId="0"/>
      <p:bldP spid="40" grpId="0" animBg="1"/>
      <p:bldP spid="45" grpId="0"/>
      <p:bldP spid="47" grpId="0"/>
      <p:bldP spid="49" grpId="0"/>
      <p:bldP spid="51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83</TotalTime>
  <Words>263</Words>
  <Application>Microsoft Office PowerPoint</Application>
  <PresentationFormat>Ekran Gösterisi (4:3)</PresentationFormat>
  <Paragraphs>62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Gündönümü</vt:lpstr>
      <vt:lpstr>KÖPRÜKÖY  YAĞAN ÇOK PROGRAMLI ANADOLU LİSESİ</vt:lpstr>
      <vt:lpstr>NEDEN VERİMLİ DERS ÇALIŞMA?</vt:lpstr>
      <vt:lpstr>VERİMLİ DERS ÇALIŞMAK İÇİN </vt:lpstr>
      <vt:lpstr>PLANLI ÇALIŞIN</vt:lpstr>
      <vt:lpstr>KONUYU İYİ ÖĞRENİN</vt:lpstr>
      <vt:lpstr>EVDE TEKRAR YAPIN</vt:lpstr>
      <vt:lpstr>ANLAYABİLECEĞİNİZ TEKNİKLERİ UYGULAYIN</vt:lpstr>
      <vt:lpstr>KİTAP OKUYUN</vt:lpstr>
      <vt:lpstr>PowerPoint Sunusu</vt:lpstr>
      <vt:lpstr>PowerPoint Sunusu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KÖPRÜKÖY YAĞAN ÇOK PROGRAMLI ANADOLU LİSESİ</dc:title>
  <dc:creator>SAMET</dc:creator>
  <cp:lastModifiedBy>SAMET</cp:lastModifiedBy>
  <cp:revision>16</cp:revision>
  <dcterms:created xsi:type="dcterms:W3CDTF">2020-12-06T14:39:27Z</dcterms:created>
  <dcterms:modified xsi:type="dcterms:W3CDTF">2020-12-06T16:14:36Z</dcterms:modified>
</cp:coreProperties>
</file>